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0" r:id="rId1"/>
    <p:sldMasterId id="2147483806" r:id="rId2"/>
  </p:sldMasterIdLst>
  <p:notesMasterIdLst>
    <p:notesMasterId r:id="rId38"/>
  </p:notesMasterIdLst>
  <p:sldIdLst>
    <p:sldId id="256" r:id="rId3"/>
    <p:sldId id="306" r:id="rId4"/>
    <p:sldId id="258" r:id="rId5"/>
    <p:sldId id="298" r:id="rId6"/>
    <p:sldId id="301" r:id="rId7"/>
    <p:sldId id="300" r:id="rId8"/>
    <p:sldId id="302" r:id="rId9"/>
    <p:sldId id="303" r:id="rId10"/>
    <p:sldId id="304" r:id="rId11"/>
    <p:sldId id="305" r:id="rId12"/>
    <p:sldId id="310" r:id="rId13"/>
    <p:sldId id="311" r:id="rId14"/>
    <p:sldId id="313" r:id="rId15"/>
    <p:sldId id="307" r:id="rId16"/>
    <p:sldId id="308" r:id="rId17"/>
    <p:sldId id="314" r:id="rId18"/>
    <p:sldId id="316" r:id="rId19"/>
    <p:sldId id="309" r:id="rId20"/>
    <p:sldId id="315" r:id="rId21"/>
    <p:sldId id="322" r:id="rId22"/>
    <p:sldId id="317" r:id="rId23"/>
    <p:sldId id="323" r:id="rId24"/>
    <p:sldId id="318" r:id="rId25"/>
    <p:sldId id="324" r:id="rId26"/>
    <p:sldId id="319" r:id="rId27"/>
    <p:sldId id="325" r:id="rId28"/>
    <p:sldId id="320" r:id="rId29"/>
    <p:sldId id="326" r:id="rId30"/>
    <p:sldId id="321" r:id="rId31"/>
    <p:sldId id="327" r:id="rId32"/>
    <p:sldId id="328" r:id="rId33"/>
    <p:sldId id="329" r:id="rId34"/>
    <p:sldId id="330" r:id="rId35"/>
    <p:sldId id="331" r:id="rId36"/>
    <p:sldId id="268" r:id="rId3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Lato" panose="020F0502020204030203" pitchFamily="34" charset="0"/>
        <a:ea typeface="+mn-ea"/>
        <a:cs typeface="+mn-cs"/>
      </a:defRPr>
    </a:lvl1pPr>
    <a:lvl2pPr marL="457200" algn="l" rtl="0" eaLnBrk="0" fontAlgn="base" hangingPunct="0">
      <a:spcBef>
        <a:spcPct val="0"/>
      </a:spcBef>
      <a:spcAft>
        <a:spcPct val="0"/>
      </a:spcAft>
      <a:defRPr kern="1200">
        <a:solidFill>
          <a:schemeClr val="tx1"/>
        </a:solidFill>
        <a:latin typeface="Lato" panose="020F0502020204030203" pitchFamily="34" charset="0"/>
        <a:ea typeface="+mn-ea"/>
        <a:cs typeface="+mn-cs"/>
      </a:defRPr>
    </a:lvl2pPr>
    <a:lvl3pPr marL="914400" algn="l" rtl="0" eaLnBrk="0" fontAlgn="base" hangingPunct="0">
      <a:spcBef>
        <a:spcPct val="0"/>
      </a:spcBef>
      <a:spcAft>
        <a:spcPct val="0"/>
      </a:spcAft>
      <a:defRPr kern="1200">
        <a:solidFill>
          <a:schemeClr val="tx1"/>
        </a:solidFill>
        <a:latin typeface="Lato" panose="020F0502020204030203" pitchFamily="34" charset="0"/>
        <a:ea typeface="+mn-ea"/>
        <a:cs typeface="+mn-cs"/>
      </a:defRPr>
    </a:lvl3pPr>
    <a:lvl4pPr marL="1371600" algn="l" rtl="0" eaLnBrk="0" fontAlgn="base" hangingPunct="0">
      <a:spcBef>
        <a:spcPct val="0"/>
      </a:spcBef>
      <a:spcAft>
        <a:spcPct val="0"/>
      </a:spcAft>
      <a:defRPr kern="1200">
        <a:solidFill>
          <a:schemeClr val="tx1"/>
        </a:solidFill>
        <a:latin typeface="Lato" panose="020F0502020204030203" pitchFamily="34" charset="0"/>
        <a:ea typeface="+mn-ea"/>
        <a:cs typeface="+mn-cs"/>
      </a:defRPr>
    </a:lvl4pPr>
    <a:lvl5pPr marL="1828800" algn="l" rtl="0" eaLnBrk="0" fontAlgn="base" hangingPunct="0">
      <a:spcBef>
        <a:spcPct val="0"/>
      </a:spcBef>
      <a:spcAft>
        <a:spcPct val="0"/>
      </a:spcAft>
      <a:defRPr kern="1200">
        <a:solidFill>
          <a:schemeClr val="tx1"/>
        </a:solidFill>
        <a:latin typeface="Lato" panose="020F0502020204030203" pitchFamily="34" charset="0"/>
        <a:ea typeface="+mn-ea"/>
        <a:cs typeface="+mn-cs"/>
      </a:defRPr>
    </a:lvl5pPr>
    <a:lvl6pPr marL="2286000" algn="l" defTabSz="914400" rtl="0" eaLnBrk="1" latinLnBrk="0" hangingPunct="1">
      <a:defRPr kern="1200">
        <a:solidFill>
          <a:schemeClr val="tx1"/>
        </a:solidFill>
        <a:latin typeface="Lato" panose="020F0502020204030203" pitchFamily="34" charset="0"/>
        <a:ea typeface="+mn-ea"/>
        <a:cs typeface="+mn-cs"/>
      </a:defRPr>
    </a:lvl6pPr>
    <a:lvl7pPr marL="2743200" algn="l" defTabSz="914400" rtl="0" eaLnBrk="1" latinLnBrk="0" hangingPunct="1">
      <a:defRPr kern="1200">
        <a:solidFill>
          <a:schemeClr val="tx1"/>
        </a:solidFill>
        <a:latin typeface="Lato" panose="020F0502020204030203" pitchFamily="34" charset="0"/>
        <a:ea typeface="+mn-ea"/>
        <a:cs typeface="+mn-cs"/>
      </a:defRPr>
    </a:lvl7pPr>
    <a:lvl8pPr marL="3200400" algn="l" defTabSz="914400" rtl="0" eaLnBrk="1" latinLnBrk="0" hangingPunct="1">
      <a:defRPr kern="1200">
        <a:solidFill>
          <a:schemeClr val="tx1"/>
        </a:solidFill>
        <a:latin typeface="Lato" panose="020F0502020204030203" pitchFamily="34" charset="0"/>
        <a:ea typeface="+mn-ea"/>
        <a:cs typeface="+mn-cs"/>
      </a:defRPr>
    </a:lvl8pPr>
    <a:lvl9pPr marL="3657600" algn="l" defTabSz="914400" rtl="0" eaLnBrk="1" latinLnBrk="0" hangingPunct="1">
      <a:defRPr kern="1200">
        <a:solidFill>
          <a:schemeClr val="tx1"/>
        </a:solidFill>
        <a:latin typeface="Lato" panose="020F0502020204030203"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8ECFB2-BB56-0847-BFBC-E6B4E7C35DAF}" v="163" dt="2024-08-21T22:29:05.4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hony Ramelo" userId="45fc0c39-4587-4d3c-b8d6-539d7fb7305a" providerId="ADAL" clId="{468ECFB2-BB56-0847-BFBC-E6B4E7C35DAF}"/>
    <pc:docChg chg="undo redo custSel modSld">
      <pc:chgData name="Anthony Ramelo" userId="45fc0c39-4587-4d3c-b8d6-539d7fb7305a" providerId="ADAL" clId="{468ECFB2-BB56-0847-BFBC-E6B4E7C35DAF}" dt="2024-08-21T22:29:05.415" v="162"/>
      <pc:docMkLst>
        <pc:docMk/>
      </pc:docMkLst>
      <pc:sldChg chg="addSp delSp modSp">
        <pc:chgData name="Anthony Ramelo" userId="45fc0c39-4587-4d3c-b8d6-539d7fb7305a" providerId="ADAL" clId="{468ECFB2-BB56-0847-BFBC-E6B4E7C35DAF}" dt="2024-08-21T22:29:04.198" v="161" actId="20577"/>
        <pc:sldMkLst>
          <pc:docMk/>
          <pc:sldMk cId="202719225" sldId="309"/>
        </pc:sldMkLst>
        <pc:spChg chg="mod">
          <ac:chgData name="Anthony Ramelo" userId="45fc0c39-4587-4d3c-b8d6-539d7fb7305a" providerId="ADAL" clId="{468ECFB2-BB56-0847-BFBC-E6B4E7C35DAF}" dt="2024-08-21T22:29:04.198" v="161" actId="20577"/>
          <ac:spMkLst>
            <pc:docMk/>
            <pc:sldMk cId="202719225" sldId="309"/>
            <ac:spMk id="47105" creationId="{CA0802D0-0CBF-FD4F-973A-6118B75F807B}"/>
          </ac:spMkLst>
        </pc:spChg>
        <pc:inkChg chg="add del">
          <ac:chgData name="Anthony Ramelo" userId="45fc0c39-4587-4d3c-b8d6-539d7fb7305a" providerId="ADAL" clId="{468ECFB2-BB56-0847-BFBC-E6B4E7C35DAF}" dt="2024-08-21T22:24:26.071" v="2"/>
          <ac:inkMkLst>
            <pc:docMk/>
            <pc:sldMk cId="202719225" sldId="309"/>
            <ac:inkMk id="2" creationId="{76DE9C4B-C5ED-7B38-90E3-5673970908FC}"/>
          </ac:inkMkLst>
        </pc:inkChg>
        <pc:inkChg chg="add del">
          <ac:chgData name="Anthony Ramelo" userId="45fc0c39-4587-4d3c-b8d6-539d7fb7305a" providerId="ADAL" clId="{468ECFB2-BB56-0847-BFBC-E6B4E7C35DAF}" dt="2024-08-21T22:24:26.071" v="2"/>
          <ac:inkMkLst>
            <pc:docMk/>
            <pc:sldMk cId="202719225" sldId="309"/>
            <ac:inkMk id="3" creationId="{EFC6CECE-49E5-6251-902C-AAE549D56773}"/>
          </ac:inkMkLst>
        </pc:inkChg>
        <pc:inkChg chg="add reco">
          <ac:chgData name="Anthony Ramelo" userId="45fc0c39-4587-4d3c-b8d6-539d7fb7305a" providerId="ADAL" clId="{468ECFB2-BB56-0847-BFBC-E6B4E7C35DAF}" dt="2024-08-21T22:24:26.071" v="2"/>
          <ac:inkMkLst>
            <pc:docMk/>
            <pc:sldMk cId="202719225" sldId="309"/>
            <ac:inkMk id="4" creationId="{FADCD892-E41A-955A-79F8-1D7C56D9BEC5}"/>
          </ac:inkMkLst>
        </pc:inkChg>
        <pc:inkChg chg="add del">
          <ac:chgData name="Anthony Ramelo" userId="45fc0c39-4587-4d3c-b8d6-539d7fb7305a" providerId="ADAL" clId="{468ECFB2-BB56-0847-BFBC-E6B4E7C35DAF}" dt="2024-08-21T22:24:29.567" v="8"/>
          <ac:inkMkLst>
            <pc:docMk/>
            <pc:sldMk cId="202719225" sldId="309"/>
            <ac:inkMk id="5" creationId="{7F96230B-5C47-B082-8397-1F7F02B423FC}"/>
          </ac:inkMkLst>
        </pc:inkChg>
        <pc:inkChg chg="add del">
          <ac:chgData name="Anthony Ramelo" userId="45fc0c39-4587-4d3c-b8d6-539d7fb7305a" providerId="ADAL" clId="{468ECFB2-BB56-0847-BFBC-E6B4E7C35DAF}" dt="2024-08-21T22:24:29.567" v="8"/>
          <ac:inkMkLst>
            <pc:docMk/>
            <pc:sldMk cId="202719225" sldId="309"/>
            <ac:inkMk id="6" creationId="{4BC4A426-2838-48B0-1051-C9955B9EB0EC}"/>
          </ac:inkMkLst>
        </pc:inkChg>
        <pc:inkChg chg="add del">
          <ac:chgData name="Anthony Ramelo" userId="45fc0c39-4587-4d3c-b8d6-539d7fb7305a" providerId="ADAL" clId="{468ECFB2-BB56-0847-BFBC-E6B4E7C35DAF}" dt="2024-08-21T22:24:29.567" v="8"/>
          <ac:inkMkLst>
            <pc:docMk/>
            <pc:sldMk cId="202719225" sldId="309"/>
            <ac:inkMk id="7" creationId="{335C9FB2-DEA3-7F73-E386-B2706B673178}"/>
          </ac:inkMkLst>
        </pc:inkChg>
        <pc:inkChg chg="add del">
          <ac:chgData name="Anthony Ramelo" userId="45fc0c39-4587-4d3c-b8d6-539d7fb7305a" providerId="ADAL" clId="{468ECFB2-BB56-0847-BFBC-E6B4E7C35DAF}" dt="2024-08-21T22:24:29.567" v="8"/>
          <ac:inkMkLst>
            <pc:docMk/>
            <pc:sldMk cId="202719225" sldId="309"/>
            <ac:inkMk id="8" creationId="{A3B978AB-3F8E-283B-5813-1FC1CFCEF364}"/>
          </ac:inkMkLst>
        </pc:inkChg>
        <pc:inkChg chg="add del">
          <ac:chgData name="Anthony Ramelo" userId="45fc0c39-4587-4d3c-b8d6-539d7fb7305a" providerId="ADAL" clId="{468ECFB2-BB56-0847-BFBC-E6B4E7C35DAF}" dt="2024-08-21T22:24:29.567" v="8"/>
          <ac:inkMkLst>
            <pc:docMk/>
            <pc:sldMk cId="202719225" sldId="309"/>
            <ac:inkMk id="9" creationId="{22D3852E-89E9-06D7-AE36-3EFEEE46C027}"/>
          </ac:inkMkLst>
        </pc:inkChg>
        <pc:inkChg chg="add reco">
          <ac:chgData name="Anthony Ramelo" userId="45fc0c39-4587-4d3c-b8d6-539d7fb7305a" providerId="ADAL" clId="{468ECFB2-BB56-0847-BFBC-E6B4E7C35DAF}" dt="2024-08-21T22:24:29.567" v="8"/>
          <ac:inkMkLst>
            <pc:docMk/>
            <pc:sldMk cId="202719225" sldId="309"/>
            <ac:inkMk id="10" creationId="{BBFD642B-03C3-14F2-2CD5-E1C8519B9EFB}"/>
          </ac:inkMkLst>
        </pc:inkChg>
        <pc:inkChg chg="add del">
          <ac:chgData name="Anthony Ramelo" userId="45fc0c39-4587-4d3c-b8d6-539d7fb7305a" providerId="ADAL" clId="{468ECFB2-BB56-0847-BFBC-E6B4E7C35DAF}" dt="2024-08-21T22:24:30.749" v="11"/>
          <ac:inkMkLst>
            <pc:docMk/>
            <pc:sldMk cId="202719225" sldId="309"/>
            <ac:inkMk id="11" creationId="{02C9CC74-3453-3C7A-541E-2ADA68C47C8C}"/>
          </ac:inkMkLst>
        </pc:inkChg>
        <pc:inkChg chg="add del">
          <ac:chgData name="Anthony Ramelo" userId="45fc0c39-4587-4d3c-b8d6-539d7fb7305a" providerId="ADAL" clId="{468ECFB2-BB56-0847-BFBC-E6B4E7C35DAF}" dt="2024-08-21T22:24:30.749" v="11"/>
          <ac:inkMkLst>
            <pc:docMk/>
            <pc:sldMk cId="202719225" sldId="309"/>
            <ac:inkMk id="12" creationId="{82415A6E-B06E-B083-A6F4-9735B89F69EC}"/>
          </ac:inkMkLst>
        </pc:inkChg>
        <pc:inkChg chg="add reco">
          <ac:chgData name="Anthony Ramelo" userId="45fc0c39-4587-4d3c-b8d6-539d7fb7305a" providerId="ADAL" clId="{468ECFB2-BB56-0847-BFBC-E6B4E7C35DAF}" dt="2024-08-21T22:24:30.749" v="11"/>
          <ac:inkMkLst>
            <pc:docMk/>
            <pc:sldMk cId="202719225" sldId="309"/>
            <ac:inkMk id="13" creationId="{9D7F9026-FE21-BDAD-C948-D0E5E434A0D5}"/>
          </ac:inkMkLst>
        </pc:inkChg>
        <pc:inkChg chg="add">
          <ac:chgData name="Anthony Ramelo" userId="45fc0c39-4587-4d3c-b8d6-539d7fb7305a" providerId="ADAL" clId="{468ECFB2-BB56-0847-BFBC-E6B4E7C35DAF}" dt="2024-08-21T22:24:32.671" v="12"/>
          <ac:inkMkLst>
            <pc:docMk/>
            <pc:sldMk cId="202719225" sldId="309"/>
            <ac:inkMk id="14" creationId="{F4E74B4C-9D00-A2CE-7E81-6B36053909F6}"/>
          </ac:inkMkLst>
        </pc:inkChg>
        <pc:inkChg chg="add">
          <ac:chgData name="Anthony Ramelo" userId="45fc0c39-4587-4d3c-b8d6-539d7fb7305a" providerId="ADAL" clId="{468ECFB2-BB56-0847-BFBC-E6B4E7C35DAF}" dt="2024-08-21T22:24:40.121" v="13"/>
          <ac:inkMkLst>
            <pc:docMk/>
            <pc:sldMk cId="202719225" sldId="309"/>
            <ac:inkMk id="15" creationId="{1E0A909E-5927-E98E-0704-9881DC58B9ED}"/>
          </ac:inkMkLst>
        </pc:inkChg>
        <pc:inkChg chg="add del">
          <ac:chgData name="Anthony Ramelo" userId="45fc0c39-4587-4d3c-b8d6-539d7fb7305a" providerId="ADAL" clId="{468ECFB2-BB56-0847-BFBC-E6B4E7C35DAF}" dt="2024-08-21T22:24:48.005" v="25"/>
          <ac:inkMkLst>
            <pc:docMk/>
            <pc:sldMk cId="202719225" sldId="309"/>
            <ac:inkMk id="16" creationId="{3FBAEB0F-5D80-2791-E273-917AAC8EB297}"/>
          </ac:inkMkLst>
        </pc:inkChg>
        <pc:inkChg chg="add del">
          <ac:chgData name="Anthony Ramelo" userId="45fc0c39-4587-4d3c-b8d6-539d7fb7305a" providerId="ADAL" clId="{468ECFB2-BB56-0847-BFBC-E6B4E7C35DAF}" dt="2024-08-21T22:24:48.005" v="25"/>
          <ac:inkMkLst>
            <pc:docMk/>
            <pc:sldMk cId="202719225" sldId="309"/>
            <ac:inkMk id="17" creationId="{CADA4BED-CA00-B678-7EE7-2F028C981F46}"/>
          </ac:inkMkLst>
        </pc:inkChg>
        <pc:inkChg chg="add del">
          <ac:chgData name="Anthony Ramelo" userId="45fc0c39-4587-4d3c-b8d6-539d7fb7305a" providerId="ADAL" clId="{468ECFB2-BB56-0847-BFBC-E6B4E7C35DAF}" dt="2024-08-21T22:24:48.005" v="25"/>
          <ac:inkMkLst>
            <pc:docMk/>
            <pc:sldMk cId="202719225" sldId="309"/>
            <ac:inkMk id="18" creationId="{20B4135A-3AF4-BB25-3FAD-6637B5B9947D}"/>
          </ac:inkMkLst>
        </pc:inkChg>
        <pc:inkChg chg="add del">
          <ac:chgData name="Anthony Ramelo" userId="45fc0c39-4587-4d3c-b8d6-539d7fb7305a" providerId="ADAL" clId="{468ECFB2-BB56-0847-BFBC-E6B4E7C35DAF}" dt="2024-08-21T22:24:48.005" v="25"/>
          <ac:inkMkLst>
            <pc:docMk/>
            <pc:sldMk cId="202719225" sldId="309"/>
            <ac:inkMk id="19" creationId="{4A07D267-1A37-336C-F80E-297E06874761}"/>
          </ac:inkMkLst>
        </pc:inkChg>
        <pc:inkChg chg="add del">
          <ac:chgData name="Anthony Ramelo" userId="45fc0c39-4587-4d3c-b8d6-539d7fb7305a" providerId="ADAL" clId="{468ECFB2-BB56-0847-BFBC-E6B4E7C35DAF}" dt="2024-08-21T22:24:48.005" v="25"/>
          <ac:inkMkLst>
            <pc:docMk/>
            <pc:sldMk cId="202719225" sldId="309"/>
            <ac:inkMk id="20" creationId="{7ABF19C3-90A6-263F-CD59-7DCD5140438C}"/>
          </ac:inkMkLst>
        </pc:inkChg>
        <pc:inkChg chg="add del">
          <ac:chgData name="Anthony Ramelo" userId="45fc0c39-4587-4d3c-b8d6-539d7fb7305a" providerId="ADAL" clId="{468ECFB2-BB56-0847-BFBC-E6B4E7C35DAF}" dt="2024-08-21T22:24:48.005" v="25"/>
          <ac:inkMkLst>
            <pc:docMk/>
            <pc:sldMk cId="202719225" sldId="309"/>
            <ac:inkMk id="21" creationId="{EF750092-D1DF-1127-062A-DCA6B2783A62}"/>
          </ac:inkMkLst>
        </pc:inkChg>
        <pc:inkChg chg="add del">
          <ac:chgData name="Anthony Ramelo" userId="45fc0c39-4587-4d3c-b8d6-539d7fb7305a" providerId="ADAL" clId="{468ECFB2-BB56-0847-BFBC-E6B4E7C35DAF}" dt="2024-08-21T22:24:48.005" v="25"/>
          <ac:inkMkLst>
            <pc:docMk/>
            <pc:sldMk cId="202719225" sldId="309"/>
            <ac:inkMk id="22" creationId="{42F103A6-AFC9-67ED-B68D-73AD24D541E8}"/>
          </ac:inkMkLst>
        </pc:inkChg>
        <pc:inkChg chg="add del">
          <ac:chgData name="Anthony Ramelo" userId="45fc0c39-4587-4d3c-b8d6-539d7fb7305a" providerId="ADAL" clId="{468ECFB2-BB56-0847-BFBC-E6B4E7C35DAF}" dt="2024-08-21T22:24:48.005" v="25"/>
          <ac:inkMkLst>
            <pc:docMk/>
            <pc:sldMk cId="202719225" sldId="309"/>
            <ac:inkMk id="23" creationId="{D5A1DBF6-5E07-BDD9-AB69-A896B4E40079}"/>
          </ac:inkMkLst>
        </pc:inkChg>
        <pc:inkChg chg="add del">
          <ac:chgData name="Anthony Ramelo" userId="45fc0c39-4587-4d3c-b8d6-539d7fb7305a" providerId="ADAL" clId="{468ECFB2-BB56-0847-BFBC-E6B4E7C35DAF}" dt="2024-08-21T22:24:48.005" v="25"/>
          <ac:inkMkLst>
            <pc:docMk/>
            <pc:sldMk cId="202719225" sldId="309"/>
            <ac:inkMk id="24" creationId="{93593746-A3D9-898D-1133-EF20B52C70B4}"/>
          </ac:inkMkLst>
        </pc:inkChg>
        <pc:inkChg chg="add del">
          <ac:chgData name="Anthony Ramelo" userId="45fc0c39-4587-4d3c-b8d6-539d7fb7305a" providerId="ADAL" clId="{468ECFB2-BB56-0847-BFBC-E6B4E7C35DAF}" dt="2024-08-21T22:24:48.005" v="25"/>
          <ac:inkMkLst>
            <pc:docMk/>
            <pc:sldMk cId="202719225" sldId="309"/>
            <ac:inkMk id="25" creationId="{2EA9A68F-D67A-AEFC-3202-9781ECCA82EE}"/>
          </ac:inkMkLst>
        </pc:inkChg>
        <pc:inkChg chg="add del">
          <ac:chgData name="Anthony Ramelo" userId="45fc0c39-4587-4d3c-b8d6-539d7fb7305a" providerId="ADAL" clId="{468ECFB2-BB56-0847-BFBC-E6B4E7C35DAF}" dt="2024-08-21T22:24:48.005" v="25"/>
          <ac:inkMkLst>
            <pc:docMk/>
            <pc:sldMk cId="202719225" sldId="309"/>
            <ac:inkMk id="26" creationId="{370B8172-0E19-40B3-087D-CF64189C6542}"/>
          </ac:inkMkLst>
        </pc:inkChg>
        <pc:inkChg chg="add reco">
          <ac:chgData name="Anthony Ramelo" userId="45fc0c39-4587-4d3c-b8d6-539d7fb7305a" providerId="ADAL" clId="{468ECFB2-BB56-0847-BFBC-E6B4E7C35DAF}" dt="2024-08-21T22:24:48.005" v="25"/>
          <ac:inkMkLst>
            <pc:docMk/>
            <pc:sldMk cId="202719225" sldId="309"/>
            <ac:inkMk id="27" creationId="{09B010E3-784D-D194-3543-56BDDC778FCE}"/>
          </ac:inkMkLst>
        </pc:inkChg>
        <pc:inkChg chg="add del">
          <ac:chgData name="Anthony Ramelo" userId="45fc0c39-4587-4d3c-b8d6-539d7fb7305a" providerId="ADAL" clId="{468ECFB2-BB56-0847-BFBC-E6B4E7C35DAF}" dt="2024-08-21T22:24:56.156" v="29"/>
          <ac:inkMkLst>
            <pc:docMk/>
            <pc:sldMk cId="202719225" sldId="309"/>
            <ac:inkMk id="28" creationId="{A0307AA8-5344-CB0A-F838-44F6BA147F10}"/>
          </ac:inkMkLst>
        </pc:inkChg>
        <pc:inkChg chg="add del">
          <ac:chgData name="Anthony Ramelo" userId="45fc0c39-4587-4d3c-b8d6-539d7fb7305a" providerId="ADAL" clId="{468ECFB2-BB56-0847-BFBC-E6B4E7C35DAF}" dt="2024-08-21T22:24:56.156" v="29"/>
          <ac:inkMkLst>
            <pc:docMk/>
            <pc:sldMk cId="202719225" sldId="309"/>
            <ac:inkMk id="29" creationId="{64ACBAC5-6476-61E6-22CE-57224740C014}"/>
          </ac:inkMkLst>
        </pc:inkChg>
        <pc:inkChg chg="add del">
          <ac:chgData name="Anthony Ramelo" userId="45fc0c39-4587-4d3c-b8d6-539d7fb7305a" providerId="ADAL" clId="{468ECFB2-BB56-0847-BFBC-E6B4E7C35DAF}" dt="2024-08-21T22:24:56.156" v="29"/>
          <ac:inkMkLst>
            <pc:docMk/>
            <pc:sldMk cId="202719225" sldId="309"/>
            <ac:inkMk id="30" creationId="{92DA49B4-1E7E-B574-94A8-8FF64937F2E2}"/>
          </ac:inkMkLst>
        </pc:inkChg>
        <pc:inkChg chg="add reco">
          <ac:chgData name="Anthony Ramelo" userId="45fc0c39-4587-4d3c-b8d6-539d7fb7305a" providerId="ADAL" clId="{468ECFB2-BB56-0847-BFBC-E6B4E7C35DAF}" dt="2024-08-21T22:24:56.156" v="29"/>
          <ac:inkMkLst>
            <pc:docMk/>
            <pc:sldMk cId="202719225" sldId="309"/>
            <ac:inkMk id="31" creationId="{AEED1E23-21FB-1E7F-FCA4-4D75C7D3C4EB}"/>
          </ac:inkMkLst>
        </pc:inkChg>
        <pc:inkChg chg="add del">
          <ac:chgData name="Anthony Ramelo" userId="45fc0c39-4587-4d3c-b8d6-539d7fb7305a" providerId="ADAL" clId="{468ECFB2-BB56-0847-BFBC-E6B4E7C35DAF}" dt="2024-08-21T22:25:01.413" v="44"/>
          <ac:inkMkLst>
            <pc:docMk/>
            <pc:sldMk cId="202719225" sldId="309"/>
            <ac:inkMk id="32" creationId="{7E0DEAEF-C9A3-64DE-1AB7-E8A3EF52AF2D}"/>
          </ac:inkMkLst>
        </pc:inkChg>
        <pc:inkChg chg="add del">
          <ac:chgData name="Anthony Ramelo" userId="45fc0c39-4587-4d3c-b8d6-539d7fb7305a" providerId="ADAL" clId="{468ECFB2-BB56-0847-BFBC-E6B4E7C35DAF}" dt="2024-08-21T22:25:01.413" v="44"/>
          <ac:inkMkLst>
            <pc:docMk/>
            <pc:sldMk cId="202719225" sldId="309"/>
            <ac:inkMk id="33" creationId="{5DFC1A32-1A9B-146D-307B-9F801602A4D5}"/>
          </ac:inkMkLst>
        </pc:inkChg>
        <pc:inkChg chg="add del">
          <ac:chgData name="Anthony Ramelo" userId="45fc0c39-4587-4d3c-b8d6-539d7fb7305a" providerId="ADAL" clId="{468ECFB2-BB56-0847-BFBC-E6B4E7C35DAF}" dt="2024-08-21T22:25:01.413" v="44"/>
          <ac:inkMkLst>
            <pc:docMk/>
            <pc:sldMk cId="202719225" sldId="309"/>
            <ac:inkMk id="34" creationId="{53B0DB8C-DD18-1B3E-9D01-BD48A2A82D24}"/>
          </ac:inkMkLst>
        </pc:inkChg>
        <pc:inkChg chg="add del">
          <ac:chgData name="Anthony Ramelo" userId="45fc0c39-4587-4d3c-b8d6-539d7fb7305a" providerId="ADAL" clId="{468ECFB2-BB56-0847-BFBC-E6B4E7C35DAF}" dt="2024-08-21T22:25:01.413" v="44"/>
          <ac:inkMkLst>
            <pc:docMk/>
            <pc:sldMk cId="202719225" sldId="309"/>
            <ac:inkMk id="35" creationId="{19511E5A-BA76-4149-7EDD-A7C24D2272B8}"/>
          </ac:inkMkLst>
        </pc:inkChg>
        <pc:inkChg chg="add del">
          <ac:chgData name="Anthony Ramelo" userId="45fc0c39-4587-4d3c-b8d6-539d7fb7305a" providerId="ADAL" clId="{468ECFB2-BB56-0847-BFBC-E6B4E7C35DAF}" dt="2024-08-21T22:25:01.413" v="44"/>
          <ac:inkMkLst>
            <pc:docMk/>
            <pc:sldMk cId="202719225" sldId="309"/>
            <ac:inkMk id="36" creationId="{7FF2CF95-C033-3C86-A7D0-271B1820CBD0}"/>
          </ac:inkMkLst>
        </pc:inkChg>
        <pc:inkChg chg="add del">
          <ac:chgData name="Anthony Ramelo" userId="45fc0c39-4587-4d3c-b8d6-539d7fb7305a" providerId="ADAL" clId="{468ECFB2-BB56-0847-BFBC-E6B4E7C35DAF}" dt="2024-08-21T22:25:01.413" v="44"/>
          <ac:inkMkLst>
            <pc:docMk/>
            <pc:sldMk cId="202719225" sldId="309"/>
            <ac:inkMk id="37" creationId="{024DEC8D-3F4D-1DA1-83CB-41F9EB62FCFA}"/>
          </ac:inkMkLst>
        </pc:inkChg>
        <pc:inkChg chg="add del">
          <ac:chgData name="Anthony Ramelo" userId="45fc0c39-4587-4d3c-b8d6-539d7fb7305a" providerId="ADAL" clId="{468ECFB2-BB56-0847-BFBC-E6B4E7C35DAF}" dt="2024-08-21T22:25:01.413" v="44"/>
          <ac:inkMkLst>
            <pc:docMk/>
            <pc:sldMk cId="202719225" sldId="309"/>
            <ac:inkMk id="38" creationId="{A7ACD8BA-08E1-E196-D4F6-E3C3AE1CF667}"/>
          </ac:inkMkLst>
        </pc:inkChg>
        <pc:inkChg chg="add del">
          <ac:chgData name="Anthony Ramelo" userId="45fc0c39-4587-4d3c-b8d6-539d7fb7305a" providerId="ADAL" clId="{468ECFB2-BB56-0847-BFBC-E6B4E7C35DAF}" dt="2024-08-21T22:25:01.413" v="44"/>
          <ac:inkMkLst>
            <pc:docMk/>
            <pc:sldMk cId="202719225" sldId="309"/>
            <ac:inkMk id="39" creationId="{2960C8C3-6AD6-517C-5130-4668F09CAC81}"/>
          </ac:inkMkLst>
        </pc:inkChg>
        <pc:inkChg chg="add del">
          <ac:chgData name="Anthony Ramelo" userId="45fc0c39-4587-4d3c-b8d6-539d7fb7305a" providerId="ADAL" clId="{468ECFB2-BB56-0847-BFBC-E6B4E7C35DAF}" dt="2024-08-21T22:25:01.413" v="44"/>
          <ac:inkMkLst>
            <pc:docMk/>
            <pc:sldMk cId="202719225" sldId="309"/>
            <ac:inkMk id="40" creationId="{4DBD073A-8B74-5041-D574-38268B6BE7FC}"/>
          </ac:inkMkLst>
        </pc:inkChg>
        <pc:inkChg chg="add del">
          <ac:chgData name="Anthony Ramelo" userId="45fc0c39-4587-4d3c-b8d6-539d7fb7305a" providerId="ADAL" clId="{468ECFB2-BB56-0847-BFBC-E6B4E7C35DAF}" dt="2024-08-21T22:25:01.413" v="44"/>
          <ac:inkMkLst>
            <pc:docMk/>
            <pc:sldMk cId="202719225" sldId="309"/>
            <ac:inkMk id="41" creationId="{A4D78A5E-D61B-5DAC-DB9C-0EFEE9727E1F}"/>
          </ac:inkMkLst>
        </pc:inkChg>
        <pc:inkChg chg="add del">
          <ac:chgData name="Anthony Ramelo" userId="45fc0c39-4587-4d3c-b8d6-539d7fb7305a" providerId="ADAL" clId="{468ECFB2-BB56-0847-BFBC-E6B4E7C35DAF}" dt="2024-08-21T22:25:01.413" v="44"/>
          <ac:inkMkLst>
            <pc:docMk/>
            <pc:sldMk cId="202719225" sldId="309"/>
            <ac:inkMk id="42" creationId="{616DAD76-9614-92FF-1701-AC5BF7B4B67A}"/>
          </ac:inkMkLst>
        </pc:inkChg>
        <pc:inkChg chg="add del">
          <ac:chgData name="Anthony Ramelo" userId="45fc0c39-4587-4d3c-b8d6-539d7fb7305a" providerId="ADAL" clId="{468ECFB2-BB56-0847-BFBC-E6B4E7C35DAF}" dt="2024-08-21T22:25:01.413" v="44"/>
          <ac:inkMkLst>
            <pc:docMk/>
            <pc:sldMk cId="202719225" sldId="309"/>
            <ac:inkMk id="43" creationId="{AFA2C949-69D6-70F5-A337-273C137B74D9}"/>
          </ac:inkMkLst>
        </pc:inkChg>
        <pc:inkChg chg="add del">
          <ac:chgData name="Anthony Ramelo" userId="45fc0c39-4587-4d3c-b8d6-539d7fb7305a" providerId="ADAL" clId="{468ECFB2-BB56-0847-BFBC-E6B4E7C35DAF}" dt="2024-08-21T22:25:01.413" v="44"/>
          <ac:inkMkLst>
            <pc:docMk/>
            <pc:sldMk cId="202719225" sldId="309"/>
            <ac:inkMk id="44" creationId="{AAE85A3B-C0E5-42D1-70ED-F67CDB74EC20}"/>
          </ac:inkMkLst>
        </pc:inkChg>
        <pc:inkChg chg="add del">
          <ac:chgData name="Anthony Ramelo" userId="45fc0c39-4587-4d3c-b8d6-539d7fb7305a" providerId="ADAL" clId="{468ECFB2-BB56-0847-BFBC-E6B4E7C35DAF}" dt="2024-08-21T22:25:01.413" v="44"/>
          <ac:inkMkLst>
            <pc:docMk/>
            <pc:sldMk cId="202719225" sldId="309"/>
            <ac:inkMk id="45" creationId="{BE8FA0EC-2B5D-CFD8-4C69-A62B4D740DDA}"/>
          </ac:inkMkLst>
        </pc:inkChg>
        <pc:inkChg chg="add reco">
          <ac:chgData name="Anthony Ramelo" userId="45fc0c39-4587-4d3c-b8d6-539d7fb7305a" providerId="ADAL" clId="{468ECFB2-BB56-0847-BFBC-E6B4E7C35DAF}" dt="2024-08-21T22:25:01.413" v="44"/>
          <ac:inkMkLst>
            <pc:docMk/>
            <pc:sldMk cId="202719225" sldId="309"/>
            <ac:inkMk id="46" creationId="{97CE58B1-97E3-781E-653D-A77F080AA720}"/>
          </ac:inkMkLst>
        </pc:inkChg>
        <pc:inkChg chg="add reco">
          <ac:chgData name="Anthony Ramelo" userId="45fc0c39-4587-4d3c-b8d6-539d7fb7305a" providerId="ADAL" clId="{468ECFB2-BB56-0847-BFBC-E6B4E7C35DAF}" dt="2024-08-21T22:25:01.413" v="44"/>
          <ac:inkMkLst>
            <pc:docMk/>
            <pc:sldMk cId="202719225" sldId="309"/>
            <ac:inkMk id="47" creationId="{A37C943B-FB6C-4096-17C5-E5856332834B}"/>
          </ac:inkMkLst>
        </pc:inkChg>
      </pc:sldChg>
      <pc:sldChg chg="addSp delSp modSp">
        <pc:chgData name="Anthony Ramelo" userId="45fc0c39-4587-4d3c-b8d6-539d7fb7305a" providerId="ADAL" clId="{468ECFB2-BB56-0847-BFBC-E6B4E7C35DAF}" dt="2024-08-21T22:29:05.415" v="162"/>
        <pc:sldMkLst>
          <pc:docMk/>
          <pc:sldMk cId="1942305193" sldId="315"/>
        </pc:sldMkLst>
        <pc:inkChg chg="add del">
          <ac:chgData name="Anthony Ramelo" userId="45fc0c39-4587-4d3c-b8d6-539d7fb7305a" providerId="ADAL" clId="{468ECFB2-BB56-0847-BFBC-E6B4E7C35DAF}" dt="2024-08-21T22:25:38.115" v="61"/>
          <ac:inkMkLst>
            <pc:docMk/>
            <pc:sldMk cId="1942305193" sldId="315"/>
            <ac:inkMk id="4" creationId="{79536C84-5D39-DADB-2D84-F7D08C91E30B}"/>
          </ac:inkMkLst>
        </pc:inkChg>
        <pc:inkChg chg="add del">
          <ac:chgData name="Anthony Ramelo" userId="45fc0c39-4587-4d3c-b8d6-539d7fb7305a" providerId="ADAL" clId="{468ECFB2-BB56-0847-BFBC-E6B4E7C35DAF}" dt="2024-08-21T22:25:38.115" v="61"/>
          <ac:inkMkLst>
            <pc:docMk/>
            <pc:sldMk cId="1942305193" sldId="315"/>
            <ac:inkMk id="5" creationId="{F1619162-C42A-48CA-E939-88EC216F1F36}"/>
          </ac:inkMkLst>
        </pc:inkChg>
        <pc:inkChg chg="add del">
          <ac:chgData name="Anthony Ramelo" userId="45fc0c39-4587-4d3c-b8d6-539d7fb7305a" providerId="ADAL" clId="{468ECFB2-BB56-0847-BFBC-E6B4E7C35DAF}" dt="2024-08-21T22:25:38.115" v="61"/>
          <ac:inkMkLst>
            <pc:docMk/>
            <pc:sldMk cId="1942305193" sldId="315"/>
            <ac:inkMk id="6" creationId="{0B02F23F-4B38-2C85-D4D4-4CCBFE4449CF}"/>
          </ac:inkMkLst>
        </pc:inkChg>
        <pc:inkChg chg="add del">
          <ac:chgData name="Anthony Ramelo" userId="45fc0c39-4587-4d3c-b8d6-539d7fb7305a" providerId="ADAL" clId="{468ECFB2-BB56-0847-BFBC-E6B4E7C35DAF}" dt="2024-08-21T22:25:38.115" v="61"/>
          <ac:inkMkLst>
            <pc:docMk/>
            <pc:sldMk cId="1942305193" sldId="315"/>
            <ac:inkMk id="7" creationId="{33B2E1DF-A343-431F-95DE-233B064C76A4}"/>
          </ac:inkMkLst>
        </pc:inkChg>
        <pc:inkChg chg="add del">
          <ac:chgData name="Anthony Ramelo" userId="45fc0c39-4587-4d3c-b8d6-539d7fb7305a" providerId="ADAL" clId="{468ECFB2-BB56-0847-BFBC-E6B4E7C35DAF}" dt="2024-08-21T22:25:38.115" v="61"/>
          <ac:inkMkLst>
            <pc:docMk/>
            <pc:sldMk cId="1942305193" sldId="315"/>
            <ac:inkMk id="8" creationId="{CDF457A3-C3E2-B411-5CE4-E5168DA25FBE}"/>
          </ac:inkMkLst>
        </pc:inkChg>
        <pc:inkChg chg="add del">
          <ac:chgData name="Anthony Ramelo" userId="45fc0c39-4587-4d3c-b8d6-539d7fb7305a" providerId="ADAL" clId="{468ECFB2-BB56-0847-BFBC-E6B4E7C35DAF}" dt="2024-08-21T22:25:38.115" v="61"/>
          <ac:inkMkLst>
            <pc:docMk/>
            <pc:sldMk cId="1942305193" sldId="315"/>
            <ac:inkMk id="9" creationId="{D342B66E-6F3A-5262-5754-07C77370140E}"/>
          </ac:inkMkLst>
        </pc:inkChg>
        <pc:inkChg chg="add del">
          <ac:chgData name="Anthony Ramelo" userId="45fc0c39-4587-4d3c-b8d6-539d7fb7305a" providerId="ADAL" clId="{468ECFB2-BB56-0847-BFBC-E6B4E7C35DAF}" dt="2024-08-21T22:25:38.115" v="61"/>
          <ac:inkMkLst>
            <pc:docMk/>
            <pc:sldMk cId="1942305193" sldId="315"/>
            <ac:inkMk id="10" creationId="{F69D0B27-C413-F557-1B26-91B64E2DD996}"/>
          </ac:inkMkLst>
        </pc:inkChg>
        <pc:inkChg chg="add del">
          <ac:chgData name="Anthony Ramelo" userId="45fc0c39-4587-4d3c-b8d6-539d7fb7305a" providerId="ADAL" clId="{468ECFB2-BB56-0847-BFBC-E6B4E7C35DAF}" dt="2024-08-21T22:25:38.115" v="61"/>
          <ac:inkMkLst>
            <pc:docMk/>
            <pc:sldMk cId="1942305193" sldId="315"/>
            <ac:inkMk id="11" creationId="{A0723302-E427-7AAA-9F6B-7ADCFF35B5F8}"/>
          </ac:inkMkLst>
        </pc:inkChg>
        <pc:inkChg chg="add del">
          <ac:chgData name="Anthony Ramelo" userId="45fc0c39-4587-4d3c-b8d6-539d7fb7305a" providerId="ADAL" clId="{468ECFB2-BB56-0847-BFBC-E6B4E7C35DAF}" dt="2024-08-21T22:25:38.115" v="61"/>
          <ac:inkMkLst>
            <pc:docMk/>
            <pc:sldMk cId="1942305193" sldId="315"/>
            <ac:inkMk id="12" creationId="{2FE7B015-D124-BA62-AD76-C96A59F129C0}"/>
          </ac:inkMkLst>
        </pc:inkChg>
        <pc:inkChg chg="add del">
          <ac:chgData name="Anthony Ramelo" userId="45fc0c39-4587-4d3c-b8d6-539d7fb7305a" providerId="ADAL" clId="{468ECFB2-BB56-0847-BFBC-E6B4E7C35DAF}" dt="2024-08-21T22:25:38.115" v="61"/>
          <ac:inkMkLst>
            <pc:docMk/>
            <pc:sldMk cId="1942305193" sldId="315"/>
            <ac:inkMk id="13" creationId="{A91B324D-CE59-CCB4-A40B-3D856A401039}"/>
          </ac:inkMkLst>
        </pc:inkChg>
        <pc:inkChg chg="add del">
          <ac:chgData name="Anthony Ramelo" userId="45fc0c39-4587-4d3c-b8d6-539d7fb7305a" providerId="ADAL" clId="{468ECFB2-BB56-0847-BFBC-E6B4E7C35DAF}" dt="2024-08-21T22:25:38.115" v="61"/>
          <ac:inkMkLst>
            <pc:docMk/>
            <pc:sldMk cId="1942305193" sldId="315"/>
            <ac:inkMk id="14" creationId="{E9D54BB7-067D-5B6E-6916-3DE5FC92FD2B}"/>
          </ac:inkMkLst>
        </pc:inkChg>
        <pc:inkChg chg="add del">
          <ac:chgData name="Anthony Ramelo" userId="45fc0c39-4587-4d3c-b8d6-539d7fb7305a" providerId="ADAL" clId="{468ECFB2-BB56-0847-BFBC-E6B4E7C35DAF}" dt="2024-08-21T22:25:38.115" v="61"/>
          <ac:inkMkLst>
            <pc:docMk/>
            <pc:sldMk cId="1942305193" sldId="315"/>
            <ac:inkMk id="15" creationId="{A38B8003-5E71-68AE-6106-93D3E9C7424E}"/>
          </ac:inkMkLst>
        </pc:inkChg>
        <pc:inkChg chg="add del">
          <ac:chgData name="Anthony Ramelo" userId="45fc0c39-4587-4d3c-b8d6-539d7fb7305a" providerId="ADAL" clId="{468ECFB2-BB56-0847-BFBC-E6B4E7C35DAF}" dt="2024-08-21T22:25:38.115" v="61"/>
          <ac:inkMkLst>
            <pc:docMk/>
            <pc:sldMk cId="1942305193" sldId="315"/>
            <ac:inkMk id="16" creationId="{E690A19F-F6A4-A79C-A537-B84D58DF8E00}"/>
          </ac:inkMkLst>
        </pc:inkChg>
        <pc:inkChg chg="add del">
          <ac:chgData name="Anthony Ramelo" userId="45fc0c39-4587-4d3c-b8d6-539d7fb7305a" providerId="ADAL" clId="{468ECFB2-BB56-0847-BFBC-E6B4E7C35DAF}" dt="2024-08-21T22:25:38.115" v="61"/>
          <ac:inkMkLst>
            <pc:docMk/>
            <pc:sldMk cId="1942305193" sldId="315"/>
            <ac:inkMk id="17" creationId="{D1038124-1518-053F-30BA-4F00682C5A0D}"/>
          </ac:inkMkLst>
        </pc:inkChg>
        <pc:inkChg chg="add del">
          <ac:chgData name="Anthony Ramelo" userId="45fc0c39-4587-4d3c-b8d6-539d7fb7305a" providerId="ADAL" clId="{468ECFB2-BB56-0847-BFBC-E6B4E7C35DAF}" dt="2024-08-21T22:25:38.115" v="61"/>
          <ac:inkMkLst>
            <pc:docMk/>
            <pc:sldMk cId="1942305193" sldId="315"/>
            <ac:inkMk id="18" creationId="{AAB0ACF2-AE9D-F9CB-94EA-C0C4676906C3}"/>
          </ac:inkMkLst>
        </pc:inkChg>
        <pc:inkChg chg="add del">
          <ac:chgData name="Anthony Ramelo" userId="45fc0c39-4587-4d3c-b8d6-539d7fb7305a" providerId="ADAL" clId="{468ECFB2-BB56-0847-BFBC-E6B4E7C35DAF}" dt="2024-08-21T22:25:38.115" v="61"/>
          <ac:inkMkLst>
            <pc:docMk/>
            <pc:sldMk cId="1942305193" sldId="315"/>
            <ac:inkMk id="19" creationId="{C10DA4EB-E68B-0D09-4B37-46740904EB65}"/>
          </ac:inkMkLst>
        </pc:inkChg>
        <pc:inkChg chg="add reco">
          <ac:chgData name="Anthony Ramelo" userId="45fc0c39-4587-4d3c-b8d6-539d7fb7305a" providerId="ADAL" clId="{468ECFB2-BB56-0847-BFBC-E6B4E7C35DAF}" dt="2024-08-21T22:25:38.115" v="61"/>
          <ac:inkMkLst>
            <pc:docMk/>
            <pc:sldMk cId="1942305193" sldId="315"/>
            <ac:inkMk id="20" creationId="{18024B82-DD05-5DDF-D410-59B9B20BB5B5}"/>
          </ac:inkMkLst>
        </pc:inkChg>
        <pc:inkChg chg="add reco">
          <ac:chgData name="Anthony Ramelo" userId="45fc0c39-4587-4d3c-b8d6-539d7fb7305a" providerId="ADAL" clId="{468ECFB2-BB56-0847-BFBC-E6B4E7C35DAF}" dt="2024-08-21T22:25:38.115" v="61"/>
          <ac:inkMkLst>
            <pc:docMk/>
            <pc:sldMk cId="1942305193" sldId="315"/>
            <ac:inkMk id="21" creationId="{BD40C2B2-B09C-5BC8-735F-07920B1DE176}"/>
          </ac:inkMkLst>
        </pc:inkChg>
        <pc:inkChg chg="add reco">
          <ac:chgData name="Anthony Ramelo" userId="45fc0c39-4587-4d3c-b8d6-539d7fb7305a" providerId="ADAL" clId="{468ECFB2-BB56-0847-BFBC-E6B4E7C35DAF}" dt="2024-08-21T22:25:38.115" v="61"/>
          <ac:inkMkLst>
            <pc:docMk/>
            <pc:sldMk cId="1942305193" sldId="315"/>
            <ac:inkMk id="22" creationId="{16E71994-3701-01A1-B35A-F903123EB120}"/>
          </ac:inkMkLst>
        </pc:inkChg>
        <pc:inkChg chg="add del">
          <ac:chgData name="Anthony Ramelo" userId="45fc0c39-4587-4d3c-b8d6-539d7fb7305a" providerId="ADAL" clId="{468ECFB2-BB56-0847-BFBC-E6B4E7C35DAF}" dt="2024-08-21T22:25:41.512" v="67"/>
          <ac:inkMkLst>
            <pc:docMk/>
            <pc:sldMk cId="1942305193" sldId="315"/>
            <ac:inkMk id="23" creationId="{49727712-8406-7BE8-09B4-AF036CCAD131}"/>
          </ac:inkMkLst>
        </pc:inkChg>
        <pc:inkChg chg="add del">
          <ac:chgData name="Anthony Ramelo" userId="45fc0c39-4587-4d3c-b8d6-539d7fb7305a" providerId="ADAL" clId="{468ECFB2-BB56-0847-BFBC-E6B4E7C35DAF}" dt="2024-08-21T22:25:41.512" v="67"/>
          <ac:inkMkLst>
            <pc:docMk/>
            <pc:sldMk cId="1942305193" sldId="315"/>
            <ac:inkMk id="24" creationId="{466F1381-C350-CDBA-2E6E-75E94DCB2F48}"/>
          </ac:inkMkLst>
        </pc:inkChg>
        <pc:inkChg chg="add del">
          <ac:chgData name="Anthony Ramelo" userId="45fc0c39-4587-4d3c-b8d6-539d7fb7305a" providerId="ADAL" clId="{468ECFB2-BB56-0847-BFBC-E6B4E7C35DAF}" dt="2024-08-21T22:25:41.512" v="67"/>
          <ac:inkMkLst>
            <pc:docMk/>
            <pc:sldMk cId="1942305193" sldId="315"/>
            <ac:inkMk id="25" creationId="{29D8B81E-E982-97C7-7ACF-E2AE1B18F950}"/>
          </ac:inkMkLst>
        </pc:inkChg>
        <pc:inkChg chg="add del">
          <ac:chgData name="Anthony Ramelo" userId="45fc0c39-4587-4d3c-b8d6-539d7fb7305a" providerId="ADAL" clId="{468ECFB2-BB56-0847-BFBC-E6B4E7C35DAF}" dt="2024-08-21T22:25:41.512" v="67"/>
          <ac:inkMkLst>
            <pc:docMk/>
            <pc:sldMk cId="1942305193" sldId="315"/>
            <ac:inkMk id="26" creationId="{6C12065F-1645-1612-5FB5-D3167866171B}"/>
          </ac:inkMkLst>
        </pc:inkChg>
        <pc:inkChg chg="add del">
          <ac:chgData name="Anthony Ramelo" userId="45fc0c39-4587-4d3c-b8d6-539d7fb7305a" providerId="ADAL" clId="{468ECFB2-BB56-0847-BFBC-E6B4E7C35DAF}" dt="2024-08-21T22:25:41.512" v="67"/>
          <ac:inkMkLst>
            <pc:docMk/>
            <pc:sldMk cId="1942305193" sldId="315"/>
            <ac:inkMk id="27" creationId="{CCF68D9A-0955-43E3-47E5-5009A0C8DE86}"/>
          </ac:inkMkLst>
        </pc:inkChg>
        <pc:inkChg chg="add reco">
          <ac:chgData name="Anthony Ramelo" userId="45fc0c39-4587-4d3c-b8d6-539d7fb7305a" providerId="ADAL" clId="{468ECFB2-BB56-0847-BFBC-E6B4E7C35DAF}" dt="2024-08-21T22:25:41.512" v="67"/>
          <ac:inkMkLst>
            <pc:docMk/>
            <pc:sldMk cId="1942305193" sldId="315"/>
            <ac:inkMk id="28" creationId="{ECA07B4E-0D55-2799-4324-ED211250A490}"/>
          </ac:inkMkLst>
        </pc:inkChg>
        <pc:inkChg chg="add del">
          <ac:chgData name="Anthony Ramelo" userId="45fc0c39-4587-4d3c-b8d6-539d7fb7305a" providerId="ADAL" clId="{468ECFB2-BB56-0847-BFBC-E6B4E7C35DAF}" dt="2024-08-21T22:25:47.393" v="76"/>
          <ac:inkMkLst>
            <pc:docMk/>
            <pc:sldMk cId="1942305193" sldId="315"/>
            <ac:inkMk id="29" creationId="{06226781-2F8F-8D0A-A75A-3236428A0B12}"/>
          </ac:inkMkLst>
        </pc:inkChg>
        <pc:inkChg chg="add del">
          <ac:chgData name="Anthony Ramelo" userId="45fc0c39-4587-4d3c-b8d6-539d7fb7305a" providerId="ADAL" clId="{468ECFB2-BB56-0847-BFBC-E6B4E7C35DAF}" dt="2024-08-21T22:25:47.393" v="76"/>
          <ac:inkMkLst>
            <pc:docMk/>
            <pc:sldMk cId="1942305193" sldId="315"/>
            <ac:inkMk id="30" creationId="{48E971B3-3A12-4FE1-5460-A1164F3E5B78}"/>
          </ac:inkMkLst>
        </pc:inkChg>
        <pc:inkChg chg="add del">
          <ac:chgData name="Anthony Ramelo" userId="45fc0c39-4587-4d3c-b8d6-539d7fb7305a" providerId="ADAL" clId="{468ECFB2-BB56-0847-BFBC-E6B4E7C35DAF}" dt="2024-08-21T22:25:47.393" v="76"/>
          <ac:inkMkLst>
            <pc:docMk/>
            <pc:sldMk cId="1942305193" sldId="315"/>
            <ac:inkMk id="31" creationId="{143D3764-97E2-1BDC-8BDD-08B7E0FE4375}"/>
          </ac:inkMkLst>
        </pc:inkChg>
        <pc:inkChg chg="add del">
          <ac:chgData name="Anthony Ramelo" userId="45fc0c39-4587-4d3c-b8d6-539d7fb7305a" providerId="ADAL" clId="{468ECFB2-BB56-0847-BFBC-E6B4E7C35DAF}" dt="2024-08-21T22:25:47.393" v="76"/>
          <ac:inkMkLst>
            <pc:docMk/>
            <pc:sldMk cId="1942305193" sldId="315"/>
            <ac:inkMk id="32" creationId="{73502929-506C-817B-B25B-9AB919DF51E8}"/>
          </ac:inkMkLst>
        </pc:inkChg>
        <pc:inkChg chg="add del">
          <ac:chgData name="Anthony Ramelo" userId="45fc0c39-4587-4d3c-b8d6-539d7fb7305a" providerId="ADAL" clId="{468ECFB2-BB56-0847-BFBC-E6B4E7C35DAF}" dt="2024-08-21T22:25:47.393" v="76"/>
          <ac:inkMkLst>
            <pc:docMk/>
            <pc:sldMk cId="1942305193" sldId="315"/>
            <ac:inkMk id="33" creationId="{F0FCA50F-7EB2-D270-4649-C590C7B9BF84}"/>
          </ac:inkMkLst>
        </pc:inkChg>
        <pc:inkChg chg="add del">
          <ac:chgData name="Anthony Ramelo" userId="45fc0c39-4587-4d3c-b8d6-539d7fb7305a" providerId="ADAL" clId="{468ECFB2-BB56-0847-BFBC-E6B4E7C35DAF}" dt="2024-08-21T22:25:47.393" v="76"/>
          <ac:inkMkLst>
            <pc:docMk/>
            <pc:sldMk cId="1942305193" sldId="315"/>
            <ac:inkMk id="34" creationId="{1F4516D3-DBA7-4441-9A3C-33AACC00BFF9}"/>
          </ac:inkMkLst>
        </pc:inkChg>
        <pc:inkChg chg="add del">
          <ac:chgData name="Anthony Ramelo" userId="45fc0c39-4587-4d3c-b8d6-539d7fb7305a" providerId="ADAL" clId="{468ECFB2-BB56-0847-BFBC-E6B4E7C35DAF}" dt="2024-08-21T22:25:47.393" v="76"/>
          <ac:inkMkLst>
            <pc:docMk/>
            <pc:sldMk cId="1942305193" sldId="315"/>
            <ac:inkMk id="35" creationId="{529D34D1-2518-CE0C-8D46-D69D040873C9}"/>
          </ac:inkMkLst>
        </pc:inkChg>
        <pc:inkChg chg="add del">
          <ac:chgData name="Anthony Ramelo" userId="45fc0c39-4587-4d3c-b8d6-539d7fb7305a" providerId="ADAL" clId="{468ECFB2-BB56-0847-BFBC-E6B4E7C35DAF}" dt="2024-08-21T22:25:47.393" v="76"/>
          <ac:inkMkLst>
            <pc:docMk/>
            <pc:sldMk cId="1942305193" sldId="315"/>
            <ac:inkMk id="36" creationId="{294B464B-930A-7415-9BF6-BA5F92F9B39B}"/>
          </ac:inkMkLst>
        </pc:inkChg>
        <pc:inkChg chg="add reco">
          <ac:chgData name="Anthony Ramelo" userId="45fc0c39-4587-4d3c-b8d6-539d7fb7305a" providerId="ADAL" clId="{468ECFB2-BB56-0847-BFBC-E6B4E7C35DAF}" dt="2024-08-21T22:25:47.393" v="76"/>
          <ac:inkMkLst>
            <pc:docMk/>
            <pc:sldMk cId="1942305193" sldId="315"/>
            <ac:inkMk id="37" creationId="{56C1BA80-6088-2C6D-E110-6479C1CFB1A3}"/>
          </ac:inkMkLst>
        </pc:inkChg>
        <pc:inkChg chg="add reco">
          <ac:chgData name="Anthony Ramelo" userId="45fc0c39-4587-4d3c-b8d6-539d7fb7305a" providerId="ADAL" clId="{468ECFB2-BB56-0847-BFBC-E6B4E7C35DAF}" dt="2024-08-21T22:25:47.393" v="76"/>
          <ac:inkMkLst>
            <pc:docMk/>
            <pc:sldMk cId="1942305193" sldId="315"/>
            <ac:inkMk id="38" creationId="{50BD811E-C5B5-0B96-367A-15265DE9941C}"/>
          </ac:inkMkLst>
        </pc:inkChg>
        <pc:inkChg chg="add del">
          <ac:chgData name="Anthony Ramelo" userId="45fc0c39-4587-4d3c-b8d6-539d7fb7305a" providerId="ADAL" clId="{468ECFB2-BB56-0847-BFBC-E6B4E7C35DAF}" dt="2024-08-21T22:25:53.008" v="79"/>
          <ac:inkMkLst>
            <pc:docMk/>
            <pc:sldMk cId="1942305193" sldId="315"/>
            <ac:inkMk id="39" creationId="{ED7EF2B2-2932-A374-C47E-5FCD7A1C24F7}"/>
          </ac:inkMkLst>
        </pc:inkChg>
        <pc:inkChg chg="add del">
          <ac:chgData name="Anthony Ramelo" userId="45fc0c39-4587-4d3c-b8d6-539d7fb7305a" providerId="ADAL" clId="{468ECFB2-BB56-0847-BFBC-E6B4E7C35DAF}" dt="2024-08-21T22:25:53.008" v="79"/>
          <ac:inkMkLst>
            <pc:docMk/>
            <pc:sldMk cId="1942305193" sldId="315"/>
            <ac:inkMk id="40" creationId="{F3A790E3-74CC-3D82-1715-986150B5BD26}"/>
          </ac:inkMkLst>
        </pc:inkChg>
        <pc:inkChg chg="add reco">
          <ac:chgData name="Anthony Ramelo" userId="45fc0c39-4587-4d3c-b8d6-539d7fb7305a" providerId="ADAL" clId="{468ECFB2-BB56-0847-BFBC-E6B4E7C35DAF}" dt="2024-08-21T22:25:53.008" v="79"/>
          <ac:inkMkLst>
            <pc:docMk/>
            <pc:sldMk cId="1942305193" sldId="315"/>
            <ac:inkMk id="41" creationId="{19078E66-9A85-CED8-05F4-27FF2CC7505C}"/>
          </ac:inkMkLst>
        </pc:inkChg>
        <pc:inkChg chg="add del">
          <ac:chgData name="Anthony Ramelo" userId="45fc0c39-4587-4d3c-b8d6-539d7fb7305a" providerId="ADAL" clId="{468ECFB2-BB56-0847-BFBC-E6B4E7C35DAF}" dt="2024-08-21T22:25:55.143" v="83"/>
          <ac:inkMkLst>
            <pc:docMk/>
            <pc:sldMk cId="1942305193" sldId="315"/>
            <ac:inkMk id="42" creationId="{02920264-03E2-CCFA-950E-2E90495719B6}"/>
          </ac:inkMkLst>
        </pc:inkChg>
        <pc:inkChg chg="add del">
          <ac:chgData name="Anthony Ramelo" userId="45fc0c39-4587-4d3c-b8d6-539d7fb7305a" providerId="ADAL" clId="{468ECFB2-BB56-0847-BFBC-E6B4E7C35DAF}" dt="2024-08-21T22:25:55.143" v="83"/>
          <ac:inkMkLst>
            <pc:docMk/>
            <pc:sldMk cId="1942305193" sldId="315"/>
            <ac:inkMk id="43" creationId="{88AE4A16-CF6C-7499-0AA5-C736D8413D75}"/>
          </ac:inkMkLst>
        </pc:inkChg>
        <pc:inkChg chg="add del">
          <ac:chgData name="Anthony Ramelo" userId="45fc0c39-4587-4d3c-b8d6-539d7fb7305a" providerId="ADAL" clId="{468ECFB2-BB56-0847-BFBC-E6B4E7C35DAF}" dt="2024-08-21T22:25:55.143" v="83"/>
          <ac:inkMkLst>
            <pc:docMk/>
            <pc:sldMk cId="1942305193" sldId="315"/>
            <ac:inkMk id="44" creationId="{3C643828-5EB3-5A95-A155-1BD76A15C532}"/>
          </ac:inkMkLst>
        </pc:inkChg>
        <pc:inkChg chg="add mod reco">
          <ac:chgData name="Anthony Ramelo" userId="45fc0c39-4587-4d3c-b8d6-539d7fb7305a" providerId="ADAL" clId="{468ECFB2-BB56-0847-BFBC-E6B4E7C35DAF}" dt="2024-08-21T22:26:40.867" v="103" actId="1076"/>
          <ac:inkMkLst>
            <pc:docMk/>
            <pc:sldMk cId="1942305193" sldId="315"/>
            <ac:inkMk id="45" creationId="{C4320F02-5FD2-FFF4-D3B4-FD468DC3B6D6}"/>
          </ac:inkMkLst>
        </pc:inkChg>
        <pc:inkChg chg="add del">
          <ac:chgData name="Anthony Ramelo" userId="45fc0c39-4587-4d3c-b8d6-539d7fb7305a" providerId="ADAL" clId="{468ECFB2-BB56-0847-BFBC-E6B4E7C35DAF}" dt="2024-08-21T22:25:59.074" v="91"/>
          <ac:inkMkLst>
            <pc:docMk/>
            <pc:sldMk cId="1942305193" sldId="315"/>
            <ac:inkMk id="46" creationId="{123D5AD6-0D70-CF72-E2DC-43790ABF1CE0}"/>
          </ac:inkMkLst>
        </pc:inkChg>
        <pc:inkChg chg="add del">
          <ac:chgData name="Anthony Ramelo" userId="45fc0c39-4587-4d3c-b8d6-539d7fb7305a" providerId="ADAL" clId="{468ECFB2-BB56-0847-BFBC-E6B4E7C35DAF}" dt="2024-08-21T22:25:59.074" v="91"/>
          <ac:inkMkLst>
            <pc:docMk/>
            <pc:sldMk cId="1942305193" sldId="315"/>
            <ac:inkMk id="47" creationId="{2F260AC2-5DA0-D407-E91F-3D2827C22B3F}"/>
          </ac:inkMkLst>
        </pc:inkChg>
        <pc:inkChg chg="add del">
          <ac:chgData name="Anthony Ramelo" userId="45fc0c39-4587-4d3c-b8d6-539d7fb7305a" providerId="ADAL" clId="{468ECFB2-BB56-0847-BFBC-E6B4E7C35DAF}" dt="2024-08-21T22:25:59.074" v="91"/>
          <ac:inkMkLst>
            <pc:docMk/>
            <pc:sldMk cId="1942305193" sldId="315"/>
            <ac:inkMk id="48" creationId="{7A9CCA02-464C-F915-653A-928FA5D88FD9}"/>
          </ac:inkMkLst>
        </pc:inkChg>
        <pc:inkChg chg="add del">
          <ac:chgData name="Anthony Ramelo" userId="45fc0c39-4587-4d3c-b8d6-539d7fb7305a" providerId="ADAL" clId="{468ECFB2-BB56-0847-BFBC-E6B4E7C35DAF}" dt="2024-08-21T22:25:59.074" v="91"/>
          <ac:inkMkLst>
            <pc:docMk/>
            <pc:sldMk cId="1942305193" sldId="315"/>
            <ac:inkMk id="49" creationId="{2678BED9-DD96-4BB2-452A-164BDC939C94}"/>
          </ac:inkMkLst>
        </pc:inkChg>
        <pc:inkChg chg="add del">
          <ac:chgData name="Anthony Ramelo" userId="45fc0c39-4587-4d3c-b8d6-539d7fb7305a" providerId="ADAL" clId="{468ECFB2-BB56-0847-BFBC-E6B4E7C35DAF}" dt="2024-08-21T22:25:59.074" v="91"/>
          <ac:inkMkLst>
            <pc:docMk/>
            <pc:sldMk cId="1942305193" sldId="315"/>
            <ac:inkMk id="50" creationId="{E806A086-7442-52CD-BF7D-782D23C2262F}"/>
          </ac:inkMkLst>
        </pc:inkChg>
        <pc:inkChg chg="add del">
          <ac:chgData name="Anthony Ramelo" userId="45fc0c39-4587-4d3c-b8d6-539d7fb7305a" providerId="ADAL" clId="{468ECFB2-BB56-0847-BFBC-E6B4E7C35DAF}" dt="2024-08-21T22:25:59.074" v="91"/>
          <ac:inkMkLst>
            <pc:docMk/>
            <pc:sldMk cId="1942305193" sldId="315"/>
            <ac:inkMk id="51" creationId="{33B6BF2C-5946-04E7-E343-B63B8E41286B}"/>
          </ac:inkMkLst>
        </pc:inkChg>
        <pc:inkChg chg="add del">
          <ac:chgData name="Anthony Ramelo" userId="45fc0c39-4587-4d3c-b8d6-539d7fb7305a" providerId="ADAL" clId="{468ECFB2-BB56-0847-BFBC-E6B4E7C35DAF}" dt="2024-08-21T22:25:59.074" v="91"/>
          <ac:inkMkLst>
            <pc:docMk/>
            <pc:sldMk cId="1942305193" sldId="315"/>
            <ac:inkMk id="52" creationId="{204A3926-509A-488C-3A41-7494052635B2}"/>
          </ac:inkMkLst>
        </pc:inkChg>
        <pc:inkChg chg="add mod reco">
          <ac:chgData name="Anthony Ramelo" userId="45fc0c39-4587-4d3c-b8d6-539d7fb7305a" providerId="ADAL" clId="{468ECFB2-BB56-0847-BFBC-E6B4E7C35DAF}" dt="2024-08-21T22:26:40.867" v="103" actId="1076"/>
          <ac:inkMkLst>
            <pc:docMk/>
            <pc:sldMk cId="1942305193" sldId="315"/>
            <ac:inkMk id="53" creationId="{A223535B-14AC-283C-1C84-DE3F744E9F74}"/>
          </ac:inkMkLst>
        </pc:inkChg>
        <pc:inkChg chg="add del">
          <ac:chgData name="Anthony Ramelo" userId="45fc0c39-4587-4d3c-b8d6-539d7fb7305a" providerId="ADAL" clId="{468ECFB2-BB56-0847-BFBC-E6B4E7C35DAF}" dt="2024-08-21T22:26:01.844" v="94"/>
          <ac:inkMkLst>
            <pc:docMk/>
            <pc:sldMk cId="1942305193" sldId="315"/>
            <ac:inkMk id="54" creationId="{1CDB7040-A9A3-6AA2-D264-7E2427A44990}"/>
          </ac:inkMkLst>
        </pc:inkChg>
        <pc:inkChg chg="add del">
          <ac:chgData name="Anthony Ramelo" userId="45fc0c39-4587-4d3c-b8d6-539d7fb7305a" providerId="ADAL" clId="{468ECFB2-BB56-0847-BFBC-E6B4E7C35DAF}" dt="2024-08-21T22:26:01.844" v="94"/>
          <ac:inkMkLst>
            <pc:docMk/>
            <pc:sldMk cId="1942305193" sldId="315"/>
            <ac:inkMk id="55" creationId="{8B706E6C-C367-83BA-4BD2-8D4FD93A20EF}"/>
          </ac:inkMkLst>
        </pc:inkChg>
        <pc:inkChg chg="add mod reco">
          <ac:chgData name="Anthony Ramelo" userId="45fc0c39-4587-4d3c-b8d6-539d7fb7305a" providerId="ADAL" clId="{468ECFB2-BB56-0847-BFBC-E6B4E7C35DAF}" dt="2024-08-21T22:26:40.867" v="103" actId="1076"/>
          <ac:inkMkLst>
            <pc:docMk/>
            <pc:sldMk cId="1942305193" sldId="315"/>
            <ac:inkMk id="56" creationId="{6D1F8FDE-C907-C5EF-0F6B-040D1E102B6F}"/>
          </ac:inkMkLst>
        </pc:inkChg>
        <pc:inkChg chg="add del">
          <ac:chgData name="Anthony Ramelo" userId="45fc0c39-4587-4d3c-b8d6-539d7fb7305a" providerId="ADAL" clId="{468ECFB2-BB56-0847-BFBC-E6B4E7C35DAF}" dt="2024-08-21T22:26:03.819" v="97"/>
          <ac:inkMkLst>
            <pc:docMk/>
            <pc:sldMk cId="1942305193" sldId="315"/>
            <ac:inkMk id="57" creationId="{7DE6D795-C7D8-B8F3-BE45-E1695A9F81E8}"/>
          </ac:inkMkLst>
        </pc:inkChg>
        <pc:inkChg chg="add del">
          <ac:chgData name="Anthony Ramelo" userId="45fc0c39-4587-4d3c-b8d6-539d7fb7305a" providerId="ADAL" clId="{468ECFB2-BB56-0847-BFBC-E6B4E7C35DAF}" dt="2024-08-21T22:26:03.819" v="97"/>
          <ac:inkMkLst>
            <pc:docMk/>
            <pc:sldMk cId="1942305193" sldId="315"/>
            <ac:inkMk id="58" creationId="{638B42DE-E463-26A6-5D9F-626D858CCF8B}"/>
          </ac:inkMkLst>
        </pc:inkChg>
        <pc:inkChg chg="add mod reco">
          <ac:chgData name="Anthony Ramelo" userId="45fc0c39-4587-4d3c-b8d6-539d7fb7305a" providerId="ADAL" clId="{468ECFB2-BB56-0847-BFBC-E6B4E7C35DAF}" dt="2024-08-21T22:26:40.867" v="103" actId="1076"/>
          <ac:inkMkLst>
            <pc:docMk/>
            <pc:sldMk cId="1942305193" sldId="315"/>
            <ac:inkMk id="59" creationId="{E932FBF6-F30C-3AFB-D4F2-0A6118B8A0B1}"/>
          </ac:inkMkLst>
        </pc:inkChg>
        <pc:inkChg chg="add del">
          <ac:chgData name="Anthony Ramelo" userId="45fc0c39-4587-4d3c-b8d6-539d7fb7305a" providerId="ADAL" clId="{468ECFB2-BB56-0847-BFBC-E6B4E7C35DAF}" dt="2024-08-21T22:26:06.569" v="102"/>
          <ac:inkMkLst>
            <pc:docMk/>
            <pc:sldMk cId="1942305193" sldId="315"/>
            <ac:inkMk id="60" creationId="{2F86D1AD-C56D-6093-D5CA-777CEED4EDEC}"/>
          </ac:inkMkLst>
        </pc:inkChg>
        <pc:inkChg chg="add del">
          <ac:chgData name="Anthony Ramelo" userId="45fc0c39-4587-4d3c-b8d6-539d7fb7305a" providerId="ADAL" clId="{468ECFB2-BB56-0847-BFBC-E6B4E7C35DAF}" dt="2024-08-21T22:26:06.569" v="102"/>
          <ac:inkMkLst>
            <pc:docMk/>
            <pc:sldMk cId="1942305193" sldId="315"/>
            <ac:inkMk id="61" creationId="{007586F1-6AD8-D233-6583-4EE49AF283E8}"/>
          </ac:inkMkLst>
        </pc:inkChg>
        <pc:inkChg chg="add del">
          <ac:chgData name="Anthony Ramelo" userId="45fc0c39-4587-4d3c-b8d6-539d7fb7305a" providerId="ADAL" clId="{468ECFB2-BB56-0847-BFBC-E6B4E7C35DAF}" dt="2024-08-21T22:26:06.569" v="102"/>
          <ac:inkMkLst>
            <pc:docMk/>
            <pc:sldMk cId="1942305193" sldId="315"/>
            <ac:inkMk id="62" creationId="{4AEE7DD6-7FA1-0349-0F8A-2549010343C9}"/>
          </ac:inkMkLst>
        </pc:inkChg>
        <pc:inkChg chg="add del">
          <ac:chgData name="Anthony Ramelo" userId="45fc0c39-4587-4d3c-b8d6-539d7fb7305a" providerId="ADAL" clId="{468ECFB2-BB56-0847-BFBC-E6B4E7C35DAF}" dt="2024-08-21T22:26:06.569" v="102"/>
          <ac:inkMkLst>
            <pc:docMk/>
            <pc:sldMk cId="1942305193" sldId="315"/>
            <ac:inkMk id="63" creationId="{6FAC82B2-9AA2-8AAE-0095-C4C84E10C9B2}"/>
          </ac:inkMkLst>
        </pc:inkChg>
        <pc:inkChg chg="add mod reco">
          <ac:chgData name="Anthony Ramelo" userId="45fc0c39-4587-4d3c-b8d6-539d7fb7305a" providerId="ADAL" clId="{468ECFB2-BB56-0847-BFBC-E6B4E7C35DAF}" dt="2024-08-21T22:26:40.867" v="103" actId="1076"/>
          <ac:inkMkLst>
            <pc:docMk/>
            <pc:sldMk cId="1942305193" sldId="315"/>
            <ac:inkMk id="64" creationId="{B01AF08F-CF63-68D1-1907-2AC01385FDA0}"/>
          </ac:inkMkLst>
        </pc:inkChg>
        <pc:inkChg chg="add del">
          <ac:chgData name="Anthony Ramelo" userId="45fc0c39-4587-4d3c-b8d6-539d7fb7305a" providerId="ADAL" clId="{468ECFB2-BB56-0847-BFBC-E6B4E7C35DAF}" dt="2024-08-21T22:26:46.707" v="107"/>
          <ac:inkMkLst>
            <pc:docMk/>
            <pc:sldMk cId="1942305193" sldId="315"/>
            <ac:inkMk id="65" creationId="{C08E1F76-135D-51F6-D8F0-C0308D906984}"/>
          </ac:inkMkLst>
        </pc:inkChg>
        <pc:inkChg chg="add del">
          <ac:chgData name="Anthony Ramelo" userId="45fc0c39-4587-4d3c-b8d6-539d7fb7305a" providerId="ADAL" clId="{468ECFB2-BB56-0847-BFBC-E6B4E7C35DAF}" dt="2024-08-21T22:26:46.707" v="107"/>
          <ac:inkMkLst>
            <pc:docMk/>
            <pc:sldMk cId="1942305193" sldId="315"/>
            <ac:inkMk id="66" creationId="{972C948F-2EC7-B067-3CF8-3495C2D9E584}"/>
          </ac:inkMkLst>
        </pc:inkChg>
        <pc:inkChg chg="add del">
          <ac:chgData name="Anthony Ramelo" userId="45fc0c39-4587-4d3c-b8d6-539d7fb7305a" providerId="ADAL" clId="{468ECFB2-BB56-0847-BFBC-E6B4E7C35DAF}" dt="2024-08-21T22:26:46.707" v="107"/>
          <ac:inkMkLst>
            <pc:docMk/>
            <pc:sldMk cId="1942305193" sldId="315"/>
            <ac:inkMk id="67" creationId="{1D729D8D-E390-85F3-03F6-C2D39D7B9FBA}"/>
          </ac:inkMkLst>
        </pc:inkChg>
        <pc:inkChg chg="add reco">
          <ac:chgData name="Anthony Ramelo" userId="45fc0c39-4587-4d3c-b8d6-539d7fb7305a" providerId="ADAL" clId="{468ECFB2-BB56-0847-BFBC-E6B4E7C35DAF}" dt="2024-08-21T22:26:46.707" v="107"/>
          <ac:inkMkLst>
            <pc:docMk/>
            <pc:sldMk cId="1942305193" sldId="315"/>
            <ac:inkMk id="68" creationId="{BC3351F4-2133-1D76-52E3-39F9B1EB11DE}"/>
          </ac:inkMkLst>
        </pc:inkChg>
        <pc:inkChg chg="add del">
          <ac:chgData name="Anthony Ramelo" userId="45fc0c39-4587-4d3c-b8d6-539d7fb7305a" providerId="ADAL" clId="{468ECFB2-BB56-0847-BFBC-E6B4E7C35DAF}" dt="2024-08-21T22:26:53.948" v="118"/>
          <ac:inkMkLst>
            <pc:docMk/>
            <pc:sldMk cId="1942305193" sldId="315"/>
            <ac:inkMk id="69" creationId="{4B371C64-EB40-C3C1-66C3-F688F7CA09F7}"/>
          </ac:inkMkLst>
        </pc:inkChg>
        <pc:inkChg chg="add del">
          <ac:chgData name="Anthony Ramelo" userId="45fc0c39-4587-4d3c-b8d6-539d7fb7305a" providerId="ADAL" clId="{468ECFB2-BB56-0847-BFBC-E6B4E7C35DAF}" dt="2024-08-21T22:26:53.948" v="118"/>
          <ac:inkMkLst>
            <pc:docMk/>
            <pc:sldMk cId="1942305193" sldId="315"/>
            <ac:inkMk id="70" creationId="{1440328B-4B39-3553-DE78-A2334C017159}"/>
          </ac:inkMkLst>
        </pc:inkChg>
        <pc:inkChg chg="add del">
          <ac:chgData name="Anthony Ramelo" userId="45fc0c39-4587-4d3c-b8d6-539d7fb7305a" providerId="ADAL" clId="{468ECFB2-BB56-0847-BFBC-E6B4E7C35DAF}" dt="2024-08-21T22:26:53.948" v="118"/>
          <ac:inkMkLst>
            <pc:docMk/>
            <pc:sldMk cId="1942305193" sldId="315"/>
            <ac:inkMk id="71" creationId="{CA7F5D31-93C5-ED1E-06FB-F2D5A1FB8ABE}"/>
          </ac:inkMkLst>
        </pc:inkChg>
        <pc:inkChg chg="add del">
          <ac:chgData name="Anthony Ramelo" userId="45fc0c39-4587-4d3c-b8d6-539d7fb7305a" providerId="ADAL" clId="{468ECFB2-BB56-0847-BFBC-E6B4E7C35DAF}" dt="2024-08-21T22:26:53.948" v="118"/>
          <ac:inkMkLst>
            <pc:docMk/>
            <pc:sldMk cId="1942305193" sldId="315"/>
            <ac:inkMk id="72" creationId="{05E385B3-3514-7333-9990-FFECFCDF9CA3}"/>
          </ac:inkMkLst>
        </pc:inkChg>
        <pc:inkChg chg="add del">
          <ac:chgData name="Anthony Ramelo" userId="45fc0c39-4587-4d3c-b8d6-539d7fb7305a" providerId="ADAL" clId="{468ECFB2-BB56-0847-BFBC-E6B4E7C35DAF}" dt="2024-08-21T22:26:53.948" v="118"/>
          <ac:inkMkLst>
            <pc:docMk/>
            <pc:sldMk cId="1942305193" sldId="315"/>
            <ac:inkMk id="73" creationId="{FB607E92-A5E4-24DD-96B4-2FE8D5EF460E}"/>
          </ac:inkMkLst>
        </pc:inkChg>
        <pc:inkChg chg="add del">
          <ac:chgData name="Anthony Ramelo" userId="45fc0c39-4587-4d3c-b8d6-539d7fb7305a" providerId="ADAL" clId="{468ECFB2-BB56-0847-BFBC-E6B4E7C35DAF}" dt="2024-08-21T22:26:53.948" v="118"/>
          <ac:inkMkLst>
            <pc:docMk/>
            <pc:sldMk cId="1942305193" sldId="315"/>
            <ac:inkMk id="74" creationId="{BE673725-1DE9-7A75-B24E-D2F103F57773}"/>
          </ac:inkMkLst>
        </pc:inkChg>
        <pc:inkChg chg="add del">
          <ac:chgData name="Anthony Ramelo" userId="45fc0c39-4587-4d3c-b8d6-539d7fb7305a" providerId="ADAL" clId="{468ECFB2-BB56-0847-BFBC-E6B4E7C35DAF}" dt="2024-08-21T22:26:53.948" v="118"/>
          <ac:inkMkLst>
            <pc:docMk/>
            <pc:sldMk cId="1942305193" sldId="315"/>
            <ac:inkMk id="75" creationId="{523A99BB-2178-2558-2655-A6DF5B32AAAA}"/>
          </ac:inkMkLst>
        </pc:inkChg>
        <pc:inkChg chg="add del">
          <ac:chgData name="Anthony Ramelo" userId="45fc0c39-4587-4d3c-b8d6-539d7fb7305a" providerId="ADAL" clId="{468ECFB2-BB56-0847-BFBC-E6B4E7C35DAF}" dt="2024-08-21T22:26:53.948" v="118"/>
          <ac:inkMkLst>
            <pc:docMk/>
            <pc:sldMk cId="1942305193" sldId="315"/>
            <ac:inkMk id="76" creationId="{27E0A684-3978-3670-61DC-A0C685E685E0}"/>
          </ac:inkMkLst>
        </pc:inkChg>
        <pc:inkChg chg="add del">
          <ac:chgData name="Anthony Ramelo" userId="45fc0c39-4587-4d3c-b8d6-539d7fb7305a" providerId="ADAL" clId="{468ECFB2-BB56-0847-BFBC-E6B4E7C35DAF}" dt="2024-08-21T22:26:53.948" v="118"/>
          <ac:inkMkLst>
            <pc:docMk/>
            <pc:sldMk cId="1942305193" sldId="315"/>
            <ac:inkMk id="77" creationId="{B7979F86-6F44-39C8-54F6-26EBB3FD63C2}"/>
          </ac:inkMkLst>
        </pc:inkChg>
        <pc:inkChg chg="add del">
          <ac:chgData name="Anthony Ramelo" userId="45fc0c39-4587-4d3c-b8d6-539d7fb7305a" providerId="ADAL" clId="{468ECFB2-BB56-0847-BFBC-E6B4E7C35DAF}" dt="2024-08-21T22:26:53.948" v="118"/>
          <ac:inkMkLst>
            <pc:docMk/>
            <pc:sldMk cId="1942305193" sldId="315"/>
            <ac:inkMk id="78" creationId="{1225384D-FA02-467E-D52B-0157F71C75E9}"/>
          </ac:inkMkLst>
        </pc:inkChg>
        <pc:inkChg chg="add reco">
          <ac:chgData name="Anthony Ramelo" userId="45fc0c39-4587-4d3c-b8d6-539d7fb7305a" providerId="ADAL" clId="{468ECFB2-BB56-0847-BFBC-E6B4E7C35DAF}" dt="2024-08-21T22:26:53.948" v="118"/>
          <ac:inkMkLst>
            <pc:docMk/>
            <pc:sldMk cId="1942305193" sldId="315"/>
            <ac:inkMk id="79" creationId="{B112357F-2290-BDA0-18D8-5C1860E13C9D}"/>
          </ac:inkMkLst>
        </pc:inkChg>
        <pc:inkChg chg="add del">
          <ac:chgData name="Anthony Ramelo" userId="45fc0c39-4587-4d3c-b8d6-539d7fb7305a" providerId="ADAL" clId="{468ECFB2-BB56-0847-BFBC-E6B4E7C35DAF}" dt="2024-08-21T22:27:03.365" v="129"/>
          <ac:inkMkLst>
            <pc:docMk/>
            <pc:sldMk cId="1942305193" sldId="315"/>
            <ac:inkMk id="80" creationId="{ECB9F969-3C6A-3C59-E31E-215A1B119C8C}"/>
          </ac:inkMkLst>
        </pc:inkChg>
        <pc:inkChg chg="add del">
          <ac:chgData name="Anthony Ramelo" userId="45fc0c39-4587-4d3c-b8d6-539d7fb7305a" providerId="ADAL" clId="{468ECFB2-BB56-0847-BFBC-E6B4E7C35DAF}" dt="2024-08-21T22:27:03.365" v="129"/>
          <ac:inkMkLst>
            <pc:docMk/>
            <pc:sldMk cId="1942305193" sldId="315"/>
            <ac:inkMk id="81" creationId="{5AF4557D-8FB9-8C1F-FC06-20A2E97AF890}"/>
          </ac:inkMkLst>
        </pc:inkChg>
        <pc:inkChg chg="add del">
          <ac:chgData name="Anthony Ramelo" userId="45fc0c39-4587-4d3c-b8d6-539d7fb7305a" providerId="ADAL" clId="{468ECFB2-BB56-0847-BFBC-E6B4E7C35DAF}" dt="2024-08-21T22:27:03.365" v="129"/>
          <ac:inkMkLst>
            <pc:docMk/>
            <pc:sldMk cId="1942305193" sldId="315"/>
            <ac:inkMk id="82" creationId="{683F5678-40AF-2FB5-35BF-4EC0E27EB715}"/>
          </ac:inkMkLst>
        </pc:inkChg>
        <pc:inkChg chg="add del">
          <ac:chgData name="Anthony Ramelo" userId="45fc0c39-4587-4d3c-b8d6-539d7fb7305a" providerId="ADAL" clId="{468ECFB2-BB56-0847-BFBC-E6B4E7C35DAF}" dt="2024-08-21T22:27:03.365" v="129"/>
          <ac:inkMkLst>
            <pc:docMk/>
            <pc:sldMk cId="1942305193" sldId="315"/>
            <ac:inkMk id="83" creationId="{CEF665F0-C022-ED72-E8DA-85E8C0B3049E}"/>
          </ac:inkMkLst>
        </pc:inkChg>
        <pc:inkChg chg="add del">
          <ac:chgData name="Anthony Ramelo" userId="45fc0c39-4587-4d3c-b8d6-539d7fb7305a" providerId="ADAL" clId="{468ECFB2-BB56-0847-BFBC-E6B4E7C35DAF}" dt="2024-08-21T22:27:03.365" v="129"/>
          <ac:inkMkLst>
            <pc:docMk/>
            <pc:sldMk cId="1942305193" sldId="315"/>
            <ac:inkMk id="84" creationId="{1B5888AE-64AD-F231-4874-F9548B85904B}"/>
          </ac:inkMkLst>
        </pc:inkChg>
        <pc:inkChg chg="add del">
          <ac:chgData name="Anthony Ramelo" userId="45fc0c39-4587-4d3c-b8d6-539d7fb7305a" providerId="ADAL" clId="{468ECFB2-BB56-0847-BFBC-E6B4E7C35DAF}" dt="2024-08-21T22:27:03.365" v="129"/>
          <ac:inkMkLst>
            <pc:docMk/>
            <pc:sldMk cId="1942305193" sldId="315"/>
            <ac:inkMk id="85" creationId="{A525A589-6CB7-22E4-8A46-0E2754826AF2}"/>
          </ac:inkMkLst>
        </pc:inkChg>
        <pc:inkChg chg="add del">
          <ac:chgData name="Anthony Ramelo" userId="45fc0c39-4587-4d3c-b8d6-539d7fb7305a" providerId="ADAL" clId="{468ECFB2-BB56-0847-BFBC-E6B4E7C35DAF}" dt="2024-08-21T22:27:03.365" v="129"/>
          <ac:inkMkLst>
            <pc:docMk/>
            <pc:sldMk cId="1942305193" sldId="315"/>
            <ac:inkMk id="86" creationId="{2E024A26-AC58-3D78-A33A-BF43BF6CD32F}"/>
          </ac:inkMkLst>
        </pc:inkChg>
        <pc:inkChg chg="add del">
          <ac:chgData name="Anthony Ramelo" userId="45fc0c39-4587-4d3c-b8d6-539d7fb7305a" providerId="ADAL" clId="{468ECFB2-BB56-0847-BFBC-E6B4E7C35DAF}" dt="2024-08-21T22:27:03.365" v="129"/>
          <ac:inkMkLst>
            <pc:docMk/>
            <pc:sldMk cId="1942305193" sldId="315"/>
            <ac:inkMk id="87" creationId="{A19EB5E3-15CC-6BC2-1995-31C299418EA1}"/>
          </ac:inkMkLst>
        </pc:inkChg>
        <pc:inkChg chg="add del">
          <ac:chgData name="Anthony Ramelo" userId="45fc0c39-4587-4d3c-b8d6-539d7fb7305a" providerId="ADAL" clId="{468ECFB2-BB56-0847-BFBC-E6B4E7C35DAF}" dt="2024-08-21T22:27:03.365" v="129"/>
          <ac:inkMkLst>
            <pc:docMk/>
            <pc:sldMk cId="1942305193" sldId="315"/>
            <ac:inkMk id="88" creationId="{0BE1F50C-F7C2-436F-33A4-7BED06009C53}"/>
          </ac:inkMkLst>
        </pc:inkChg>
        <pc:inkChg chg="add del">
          <ac:chgData name="Anthony Ramelo" userId="45fc0c39-4587-4d3c-b8d6-539d7fb7305a" providerId="ADAL" clId="{468ECFB2-BB56-0847-BFBC-E6B4E7C35DAF}" dt="2024-08-21T22:27:03.365" v="129"/>
          <ac:inkMkLst>
            <pc:docMk/>
            <pc:sldMk cId="1942305193" sldId="315"/>
            <ac:inkMk id="89" creationId="{8E29E912-1785-2897-39EC-81AEEB1FAE98}"/>
          </ac:inkMkLst>
        </pc:inkChg>
        <pc:inkChg chg="add reco">
          <ac:chgData name="Anthony Ramelo" userId="45fc0c39-4587-4d3c-b8d6-539d7fb7305a" providerId="ADAL" clId="{468ECFB2-BB56-0847-BFBC-E6B4E7C35DAF}" dt="2024-08-21T22:27:03.365" v="129"/>
          <ac:inkMkLst>
            <pc:docMk/>
            <pc:sldMk cId="1942305193" sldId="315"/>
            <ac:inkMk id="90" creationId="{2FF06E62-07DF-E7C0-154B-AF6F7861A58E}"/>
          </ac:inkMkLst>
        </pc:inkChg>
        <pc:inkChg chg="add del">
          <ac:chgData name="Anthony Ramelo" userId="45fc0c39-4587-4d3c-b8d6-539d7fb7305a" providerId="ADAL" clId="{468ECFB2-BB56-0847-BFBC-E6B4E7C35DAF}" dt="2024-08-21T22:27:29.581" v="134"/>
          <ac:inkMkLst>
            <pc:docMk/>
            <pc:sldMk cId="1942305193" sldId="315"/>
            <ac:inkMk id="91" creationId="{057BD895-4DA4-3B1A-2A0D-AA6A83005BE8}"/>
          </ac:inkMkLst>
        </pc:inkChg>
        <pc:inkChg chg="add del">
          <ac:chgData name="Anthony Ramelo" userId="45fc0c39-4587-4d3c-b8d6-539d7fb7305a" providerId="ADAL" clId="{468ECFB2-BB56-0847-BFBC-E6B4E7C35DAF}" dt="2024-08-21T22:27:29.581" v="134"/>
          <ac:inkMkLst>
            <pc:docMk/>
            <pc:sldMk cId="1942305193" sldId="315"/>
            <ac:inkMk id="92" creationId="{8A6A516B-A1BA-EC9A-D210-6D8E35E255A0}"/>
          </ac:inkMkLst>
        </pc:inkChg>
        <pc:inkChg chg="add del">
          <ac:chgData name="Anthony Ramelo" userId="45fc0c39-4587-4d3c-b8d6-539d7fb7305a" providerId="ADAL" clId="{468ECFB2-BB56-0847-BFBC-E6B4E7C35DAF}" dt="2024-08-21T22:27:29.581" v="134"/>
          <ac:inkMkLst>
            <pc:docMk/>
            <pc:sldMk cId="1942305193" sldId="315"/>
            <ac:inkMk id="93" creationId="{CB7AD150-0DE2-6E52-A82E-9EEB334C6DEF}"/>
          </ac:inkMkLst>
        </pc:inkChg>
        <pc:inkChg chg="add del">
          <ac:chgData name="Anthony Ramelo" userId="45fc0c39-4587-4d3c-b8d6-539d7fb7305a" providerId="ADAL" clId="{468ECFB2-BB56-0847-BFBC-E6B4E7C35DAF}" dt="2024-08-21T22:27:29.581" v="134"/>
          <ac:inkMkLst>
            <pc:docMk/>
            <pc:sldMk cId="1942305193" sldId="315"/>
            <ac:inkMk id="94" creationId="{55B39E44-36C9-6CC7-5358-D18F72D5E780}"/>
          </ac:inkMkLst>
        </pc:inkChg>
        <pc:inkChg chg="add reco">
          <ac:chgData name="Anthony Ramelo" userId="45fc0c39-4587-4d3c-b8d6-539d7fb7305a" providerId="ADAL" clId="{468ECFB2-BB56-0847-BFBC-E6B4E7C35DAF}" dt="2024-08-21T22:27:29.581" v="134"/>
          <ac:inkMkLst>
            <pc:docMk/>
            <pc:sldMk cId="1942305193" sldId="315"/>
            <ac:inkMk id="95" creationId="{1E8E97C6-246D-616E-7E19-51B6A628DC65}"/>
          </ac:inkMkLst>
        </pc:inkChg>
        <pc:inkChg chg="add del">
          <ac:chgData name="Anthony Ramelo" userId="45fc0c39-4587-4d3c-b8d6-539d7fb7305a" providerId="ADAL" clId="{468ECFB2-BB56-0847-BFBC-E6B4E7C35DAF}" dt="2024-08-21T22:28:58.529" v="153"/>
          <ac:inkMkLst>
            <pc:docMk/>
            <pc:sldMk cId="1942305193" sldId="315"/>
            <ac:inkMk id="96" creationId="{834BD5E0-B776-8D24-2535-ACBC11A2F520}"/>
          </ac:inkMkLst>
        </pc:inkChg>
        <pc:inkChg chg="add del">
          <ac:chgData name="Anthony Ramelo" userId="45fc0c39-4587-4d3c-b8d6-539d7fb7305a" providerId="ADAL" clId="{468ECFB2-BB56-0847-BFBC-E6B4E7C35DAF}" dt="2024-08-21T22:28:58.728" v="154"/>
          <ac:inkMkLst>
            <pc:docMk/>
            <pc:sldMk cId="1942305193" sldId="315"/>
            <ac:inkMk id="97" creationId="{D54BB260-DE70-60FD-D6ED-91B9F3FDABAB}"/>
          </ac:inkMkLst>
        </pc:inkChg>
        <pc:inkChg chg="add del">
          <ac:chgData name="Anthony Ramelo" userId="45fc0c39-4587-4d3c-b8d6-539d7fb7305a" providerId="ADAL" clId="{468ECFB2-BB56-0847-BFBC-E6B4E7C35DAF}" dt="2024-08-21T22:28:58.879" v="155"/>
          <ac:inkMkLst>
            <pc:docMk/>
            <pc:sldMk cId="1942305193" sldId="315"/>
            <ac:inkMk id="98" creationId="{157F3432-7753-FDC7-C4ED-4CBEFE8B60FF}"/>
          </ac:inkMkLst>
        </pc:inkChg>
        <pc:inkChg chg="add del">
          <ac:chgData name="Anthony Ramelo" userId="45fc0c39-4587-4d3c-b8d6-539d7fb7305a" providerId="ADAL" clId="{468ECFB2-BB56-0847-BFBC-E6B4E7C35DAF}" dt="2024-08-21T22:28:59.063" v="156"/>
          <ac:inkMkLst>
            <pc:docMk/>
            <pc:sldMk cId="1942305193" sldId="315"/>
            <ac:inkMk id="99" creationId="{E9D5418B-BBD9-0179-EA69-DD318271618E}"/>
          </ac:inkMkLst>
        </pc:inkChg>
        <pc:inkChg chg="add del">
          <ac:chgData name="Anthony Ramelo" userId="45fc0c39-4587-4d3c-b8d6-539d7fb7305a" providerId="ADAL" clId="{468ECFB2-BB56-0847-BFBC-E6B4E7C35DAF}" dt="2024-08-21T22:28:59.229" v="157"/>
          <ac:inkMkLst>
            <pc:docMk/>
            <pc:sldMk cId="1942305193" sldId="315"/>
            <ac:inkMk id="100" creationId="{3A948AB7-B505-011D-8872-307CC2480BB2}"/>
          </ac:inkMkLst>
        </pc:inkChg>
        <pc:inkChg chg="add del">
          <ac:chgData name="Anthony Ramelo" userId="45fc0c39-4587-4d3c-b8d6-539d7fb7305a" providerId="ADAL" clId="{468ECFB2-BB56-0847-BFBC-E6B4E7C35DAF}" dt="2024-08-21T22:28:59.379" v="158"/>
          <ac:inkMkLst>
            <pc:docMk/>
            <pc:sldMk cId="1942305193" sldId="315"/>
            <ac:inkMk id="101" creationId="{AF99BE84-0624-7699-88E1-CBB9BCB1F38D}"/>
          </ac:inkMkLst>
        </pc:inkChg>
        <pc:inkChg chg="add del">
          <ac:chgData name="Anthony Ramelo" userId="45fc0c39-4587-4d3c-b8d6-539d7fb7305a" providerId="ADAL" clId="{468ECFB2-BB56-0847-BFBC-E6B4E7C35DAF}" dt="2024-08-21T22:29:05.415" v="162"/>
          <ac:inkMkLst>
            <pc:docMk/>
            <pc:sldMk cId="1942305193" sldId="315"/>
            <ac:inkMk id="102" creationId="{B6D1372E-95EF-48A4-FE59-7638DAAA9A6E}"/>
          </ac:inkMkLst>
        </pc:inkChg>
      </pc:sldChg>
    </pc:docChg>
  </pc:docChgLst>
  <pc:docChgLst>
    <pc:chgData name="Anthony Ramelo" userId="45fc0c39-4587-4d3c-b8d6-539d7fb7305a" providerId="ADAL" clId="{3604DE7A-EBE3-3E4D-B41D-941F3A370012}"/>
    <pc:docChg chg="delSld">
      <pc:chgData name="Anthony Ramelo" userId="45fc0c39-4587-4d3c-b8d6-539d7fb7305a" providerId="ADAL" clId="{3604DE7A-EBE3-3E4D-B41D-941F3A370012}" dt="2024-08-21T22:13:48.367" v="0" actId="2696"/>
      <pc:docMkLst>
        <pc:docMk/>
      </pc:docMkLst>
      <pc:sldChg chg="del">
        <pc:chgData name="Anthony Ramelo" userId="45fc0c39-4587-4d3c-b8d6-539d7fb7305a" providerId="ADAL" clId="{3604DE7A-EBE3-3E4D-B41D-941F3A370012}" dt="2024-08-21T22:13:48.367" v="0" actId="2696"/>
        <pc:sldMkLst>
          <pc:docMk/>
          <pc:sldMk cId="1587542233" sldId="31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4:24.500"/>
    </inkml:context>
    <inkml:brush xml:id="br0">
      <inkml:brushProperty name="width" value="0.06" units="cm"/>
      <inkml:brushProperty name="height" value="0.06" units="cm"/>
    </inkml:brush>
  </inkml:definitions>
  <inkml:trace contextRef="#ctx0" brushRef="#br0">234 321 7665,'-10'0'428,"0"0"1,-1 0 0,0-2 0,2-1 0,9-2-1,9 2 147,4 1 1,6 2 0,2 0-1,0 0-449,0 0 0,5 7 0,0 3 0,5 3-24,3 1 0,0 6 0,-3 1 0,3 3-81,4 7 1,0-2-1,-1 7 1,0-2-24,0 0 1,-4 4 0,1-2-1,-3 1-46,-2 4 0,-7-6 0,-2-1 0,-4-3 36,-1-2 0,4-1 0,-1-2 0,-3-3-27,-4-2 1,-3 3 0,3-5 0,-1-1-43,1-2 0,-4-1 0,-1-2 0,-1-2-197,0-1 0,5-5-519,-5 5-280,-1-7 700,-4 3 1,5-7 0,0-4 71,-2-5 0,-1-3 0,-4-2 0,-1-1-54,-2-3 0,-1 1 1,1-6-1,-5-1 359,-3 3 0,-1-12 0,-1 3 0</inkml:trace>
  <inkml:trace contextRef="#ctx0" brushRef="#br0" timeOffset="613">482 59 7174,'-2'-8'190,"-1"1"9,-2 1 1,0 2 123,5-5-173,-7 5 1,6-4 0,-6 5 42,1-2 1,3 0 0,-7 5-21,-1 0 0,-2 0 0,-2 2 1,0 3-86,1 5 1,-1 4 0,-1 4-1,-3 3-91,-6 2 1,3 1 0,-3 5 0,1 2 6,1 3 0,-4-3 0,4 3 1,-1-5-28,0-5 1,6 2-1,-2-5 1,4 0-21,2 0 1,4-3 0,2-7-313,1-1-251,2-7 505,5 4 0,0-9 0,2-1 73,3-2 1,3 2 0,7 6 197,-1 2 1,1 6 0,-1-1-117,1 3 1,4-3 0,1-1 0,-2 3 24,-2 1 1,0 1 0,2 1 0,1-2-68,-1-3 0,3 2 0,-1-2 0,-3 3-49,0 2 0,2-2 1,0-2-1,-2-1-35,-6 1 0,2 0 0,-3 1 1,3-3-49,1 3 1,-1-4 0,-2 0 0,-2 0-134,-3 0 0,4-3 0,-4 3-546,2-1 7,-4-2 792,2-5 0,1 6 0,1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5:36.580"/>
    </inkml:context>
    <inkml:brush xml:id="br0">
      <inkml:brushProperty name="width" value="0.06" units="cm"/>
      <inkml:brushProperty name="height" value="0.06" units="cm"/>
    </inkml:brush>
  </inkml:definitions>
  <inkml:trace contextRef="#ctx0" brushRef="#br0">181 72 7896,'9'-7'293,"-3"-1"1,-6-7 495,0 1 0,0 4 701,0 0-1153,0 7 1,-2-2 0,-1 10-265,-2 5 1,-4 3 0,2 3 0,1 3-50,-1 6 1,-4 2-1,3 2 1,-2 1-196,0-1 0,5 0 1,-4 0-1,-1 0-127,2 0 0,-3 1 0,6-3 1,0-1-402,-2-2 1,4-6 0,-5 2-1647,2-4 2345,1-2 0,-2-6 0,-1-1 0</inkml:trace>
  <inkml:trace contextRef="#ctx0" brushRef="#br0" timeOffset="300">94 290 10122,'0'-9'3139,"0"-1"-3059,0 7 0,2-4 0,3 7-41,4 0 1,4 0-1,2 0 1,-2 2-150,-4 3 1,4 1 0,-3 5 0,3-1 125,2 1 1,-6 4-1,-1 3 1,-1 1 27,-4-1 1,-1-2 0,-2-1-1,0-1 104,0 1 0,-2 0 1,-4-2-1,-7-2-293,-5-1 0,-6-2 1,3 3-1,-2-3-101,-3-1 0,5 2 0,1-4 0,4 0-654,2 2 0,-1-6-681,1 4 0,7 2 1581,7-3 0,13-5 0,10-7 0</inkml:trace>
  <inkml:trace contextRef="#ctx0" brushRef="#br0" timeOffset="647">386 392 7896,'-7'8'326,"4"0"1,-7-3 435,-1 5 1,3-2 0,-2 0 1034,-1-1-1610,4 4 0,2-4 0,10 2-214,5-4 1,3-5 0,3-5 0,2-4-139,1-4 1,1 3 0,-6 0 0,3-1-171,2-2 1,-8-2 0,4 1-118,-2-1 0,-2 1 615,-1-1 1,-5 2 50,-10 3 1,-3 10 0,-7 10 0,-1 3 134,-3 2 1,2 1 0,-2 2-1,3 3-19,1 1 0,5-4 0,2 2 1,2-4-387,3-2 0,1 1 1,2-1-1,2-1-769,2-3 0,11-2 0,8-4 0,3 0 825,3 0 0,-3-16 0,9-4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5:31.609"/>
    </inkml:context>
    <inkml:brush xml:id="br0">
      <inkml:brushProperty name="width" value="0.06" units="cm"/>
      <inkml:brushProperty name="height" value="0.06" units="cm"/>
    </inkml:brush>
  </inkml:definitions>
  <inkml:trace contextRef="#ctx0" brushRef="#br0">74 101 7849,'0'-10'756,"0"1"0,-2-1 92,-3-5 0,4 6-135,-4-1 0,-2 0 324,2-4-907,1 5 1,4 5 0,0 8 0,0 8-71,0 6 0,0 4 0,0 9 0,0 3-227,0 5 0,0 3 1,0 2-1,0 0-149,0-1 1,0 1-1,-2-2 1,-1-3-303,-2-5 1,0-3 0,5-4 0,-2-2-1629,-3-6 2246,4-3 0,-6-1 0,7-1 0</inkml:trace>
  <inkml:trace contextRef="#ctx0" brushRef="#br0" timeOffset="304">1 363 7306,'8'0'3207,"-2"0"1,-4 0-3076,3 0 0,-2 0 0,7 2 33,1 3 0,2-3 1,2 4-347,-1 0 1,1 1-1,-1 4 1,-1-1 28,-3 1 1,3 1-1,-5-1 1,0-1 205,-3 1 1,-3 2 0,-2 2-125,0-1 0,-2 1 1,-3-2-1,-3-2-409,0-1 0,-5-2 0,3 3 1,-3-3-809,-1-1 1,4-1-925,0-1 2211,7-3 0,-10 11 0,5-5 0</inkml:trace>
  <inkml:trace contextRef="#ctx0" brushRef="#br0" timeOffset="620">307 553 7849,'14'0'420,"1"0"0,-5 0 0,-1 0 112,3 0 0,-4 0 0,2 0-265,1 0 1,-3 0 0,2 0-107,1 0 0,2-7-258,2-2 1,-2-4 0,-4-2-52,-4 1 1,-3-1-1,-2 0 107,0 1 0,-7 6 0,-2 3 68,-4 3 1,-2 2 0,1 2 0,-1 3 87,0 4 0,2 4 0,2 2 0,1 0 31,-1-1 0,5 1 0,-1-1 0,2 1-149,0-1 1,0 1-261,5 0 0,2-2 1,3-4-1,5-2-197,3-1 1,1-4-1,2 3 1,2-5 459,2-5 0,6-3 0,-4-7 0</inkml:trace>
  <inkml:trace contextRef="#ctx0" brushRef="#br0" timeOffset="1155">730 465 7674,'0'15'915,"0"-5"155,0-1 155,0-5-808,0 2 1,-7-11-245,-3 0 0,4-1 1,-1 3-84,1-2 0,-2 0-69,-7 5 1,1 5 0,1 1 0,1 1 98,3-1 0,4 6 0,-3-3 0,0 3-36,0-3 1,3 4 0,-3-3-272,1 3 0,2-3 93,5 0 1,2-7-1,3 2 1,4-4-221,4-1 0,2-6 0,0-4 0,1-3 9,3-2 0,-3 1 1,4-1-1,-4 1 295,-1-1 1,-1 5-1,-1 1 1,-1-1 672,-3 2 12,-6-5 0,4 15 0,-7 1-290,0 10 1,-5 6 0,-1-1 0,-1 3-189,1 2 0,-4-5 0,3 3 0,1-2-314,0 1 0,-1-1 1,4-4-1,-2-1-344,2 1 0,-1-1-2165,0 1 1635,2-1 0,-3-5 0,8-6-611,2-6 1602,7-6 0,2-5 0,9-1 0</inkml:trace>
  <inkml:trace contextRef="#ctx0" brushRef="#br0" timeOffset="1850">977 276 7466,'0'-15'665,"0"6"363,0-1 1,0 0-256,0-4 0,0 4-205,0 0 1,0 5 106,0-4-635,0 5 1,0 0-1,0 8 1,0 6-125,0 3 0,-4 8 0,-1 3 0,0 4-48,-2 1 1,4 7 0,-5 1-1,0 2 33,0 0 1,3-2 0,-3 3-1,1-2-207,4-3 1,2-1-1,-1-6 1,-1-4-428,-2-4 0,0-9 1,7-3-121,2-1 1,5-4 0,5-8 852,1-5 0,-1-9 0,1-4 0</inkml:trace>
  <inkml:trace contextRef="#ctx0" brushRef="#br0" timeOffset="2269">1080 509 9254,'-7'15'963,"5"-6"1,-4 1-731,-1 2 0,6-4 0,-4 1 0,3 3-64,2 1 1,-5-4 0,1 1 0,0 1-80,3 2 1,1-3 0,0 0-474,0 1 0,1-4 178,4-3 1,-2-2 0,7-2 0,0-2 35,-2-2 0,5-3 0,-5-4 0,2 1 12,0-1 1,-1-2 236,6-2 0,-5 6 193,-1-1 1,-4 7 0,3-1-36,-1 8 0,2 4 0,-2 6-70,1 1 0,-5-1 0,4-1-3,-1-3 0,-3 1-550,7-6 1,-5 5 234,5-5 1,-2-2 0,3-8 94,-1-5 0,-5 2 1,3-1-65,-2-3 0,1 4 0,-4-1-301,2-3 1,1 4 0,-2-2-198,0-1 0,3 5 1,-4-1-1,4 2-1060,1 0 1677,-5 0 0,10-1 0,-5-2 0</inkml:trace>
  <inkml:trace contextRef="#ctx0" brushRef="#br0" timeOffset="3169">1502 640 7828,'15'-6'814,"-5"4"-122,-1-3 1,-5 2 144,0-2-555,-2 4 1,-2-7 14,0 3 0,0 2 506,0-7-489,0 7 1,-2-4-201,-2 7 1,-5 0 0,-5 0-104,-1 0 1,6 5 0,-1 1-1,0 3-127,2 2 0,-3-3 0,4 2-250,-1 1 0,3 2-242,-4 2 264,5-1 0,-1-1 1,10-3 150,5-5 1,3-9-1,2-2 1,-1-1 107,1 1 0,-6-5 0,1 3 0,0-2 266,-2 0 0,3 5 0,-4-3 731,1 2 373,-5 1-927,4 5 0,-7 6-585,0 4 1,1 3-517,4 2 0,-2-7 348,7-4 0,0-2 0,4-4-28,1-2 1,-1 0-1,1-5 1,0-3 277,-1-1 0,4 4 1,-2-1-1,-3 0 317,0 2 1,0-3 0,2 6 440,-1 2 1,-4 1-156,0 2 1,-7 2 0,2 3 114,-4 4 1,-1 4 0,0 2-429,0-1 1,0 1 0,0 0 0,0-1-199,0 1 0,-1-1 0,-2 1 47,-2-1 1,0 1-1,5 0-81,0-1 0,-5 1 0,0-1-91,2 1 0,1-1-303,2 1 0,0-5 43,0-1 0,2-5 214,3 1 1,-2-5 25,7-5 0,-5-2 305,4-2 511,-6 2 1,4 9-358,-7 3 0,0 7 0,0 10 0,-2 0-9,-3 4 1,-3 8-1,-8 7 1,-2 6 94,-1 6 0,-2 5 0,3 4 1,-3 1-211,-2-1 1,6-2 0,-3-4 0,6-4-542,4-8 0,2-9 1,4-10-221,0-6 0,0-9 1,9-7-1,5-8-459,3-9 1,8-9 0,3-9 1082,4-2 0,1-7 0,0 4 0</inkml:trace>
  <inkml:trace contextRef="#ctx0" brushRef="#br0" timeOffset="3900">2144 451 7257,'14'-7'-437,"-6"4"437,-3-7 0,2 6 1441,-2-6 0,-2 7 0,-6-4-421,-2 1 1,-7 4 0,3-3-829,-4 4 0,-2 1 0,1 0-182,-1 0 0,5 1 1,1 2-355,-3 2-222,6 7 0,-1-4 410,7 6 0,2-6 0,1-1 1,4-2 171,1 0 0,0 6 0,3-3 0,-1 2 117,1-1 1,-4-4 0,-1 5 0,-1 1 176,0 2 0,0-3 0,-5 0 1,0 1 14,0 2 0,-7 2 0,-3-2-436,-2-4 0,-3 3 0,0-7-821,1-2 0,1 0 0,1 0-2790,3 2 3722,6 0 0,3-12 0,8-1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5:28.746"/>
    </inkml:context>
    <inkml:brush xml:id="br0">
      <inkml:brushProperty name="width" value="0.06" units="cm"/>
      <inkml:brushProperty name="height" value="0.06" units="cm"/>
    </inkml:brush>
  </inkml:definitions>
  <inkml:trace contextRef="#ctx0" brushRef="#br0">292 88 7170,'0'-15'-355,"0"1"1643,0-1 1,0 5-219,0 1 1,0 4 299,0-5 277,0 7-79,0-4-1428,0 7 0,0 7 0,-2 3 1,-1 3-108,-2 1 1,-1 7 0,1 4 0,-5 2-8,-3 2 1,-2 7 0,1 3 0,-1 3-38,1 2 0,-1 1 0,-1 3 0,-2 6 87,-1 3 1,-6-6 0,6-2 0,1-4 15,2-1 0,6-5 0,1-3 1,-1-4-1,2-4 1,1-9-1,7 0-91,0-2 1,2-9-100,3-3 0,-2-4 1,7-1-1,1 0 64,2 0 1,2 0-1,-1 0 1,1 0 110,-1 0 1,6 0 0,-1 0 0,1 0-42,1 0 1,-4 0 0,6 0 0,0 0-18,0 0 1,-4 0-1,4 0 1,-1 0-123,1 0 0,-5 0 0,1 0 0,-3 0-9,-1 0 0,0 0 0,-1 0-238,1 0 1,-6 0-508,1 0-485,-7 0-722,4 0 636,-7 0 0,0 2-579,0 3 2007,0-4 0,0 6 0,0-7 0</inkml:trace>
  <inkml:trace contextRef="#ctx0" brushRef="#br0" timeOffset="1402">904 627 7830,'-6'-8'467,"4"0"1,-5 5 784,1-2 0,3 0-1067,-7 5 0,5 0 0,-3 2-240,2 3 1,-1-2 0,4 7 0,-2 1 142,2 2 0,-4 6 0,2 1 0,1-2-76,-3-2 1,5-2 0,-2 1 0,2-1-93,2 1 0,-2-2 0,-1-2-642,-2-1 618,0-7 1,12 4 103,3-7 1,-2 0 0,1 0 137,3 0 0,-4 0 0,2 0 134,1 0 1,-3 0-1,2 0 1,-1 1-6,0 4 1,2-2 0,-5 6 0,1-1-147,-1 0 0,4-3 0,-3 3-66,1-2 1,1-1 0,6-5-95,0 0 0,-1-2 0,-1-2 0,-2-6 8,-1-3 1,-2-2 0,4 1 0,-4-1-33,-2 1 0,4 4 0,-5 0-203,-2-1 1,-1 3-2144,-2-2 954,6 7 1,-3-4 1454,7 7 0,6 0 0,7 0 0</inkml:trace>
  <inkml:trace contextRef="#ctx0" brushRef="#br0" timeOffset="1718">1312 700 8100,'0'8'4233,"0"-1"-2676,0-7 467,0 0-2224,0 6 0,0-3 0,-1 6-293,-4-3 0,3 5 0,-3-1-502,4 3 0,1-3 0,0-1-281,0 3 0,0-4-485,0 2 1761,0-7 0,0 3 0,0-6 0</inkml:trace>
  <inkml:trace contextRef="#ctx0" brushRef="#br0" timeOffset="1982">1502 350 7841,'6'-22'120,"4"2"0,1 4 0,-1 1 1300,-5 1-576,-4 6 1,-1 3 0,0 10-339,0 4 1,0 4 0,0 4-1,0 2-223,0 5 1,-4 4 0,-3 3-1,1 1-237,-1 2 0,1 5 0,2-3 0,-2 1-120,-2 3 1,3 2 0,-3 1 0,0-3-258,0-1 1,4-8-1,0-1 1,2-5-1241,2-4 0,-5-2 567,0-4 1,0-9 0,7-6 1003,3-8 0,3-18 0,7-5 0</inkml:trace>
  <inkml:trace contextRef="#ctx0" brushRef="#br0" timeOffset="2251">1764 161 9596,'-10'1'1402,"1"4"1,4 8-1,-3 8 1,0 2-1012,0 3 0,-2 9 0,-3 8 0,2 5-274,1 4 1,0 1 0,-4 6-1,-1-3-367,0-2 0,2-4 0,4-8 1,4-4-1096,3-9 0,-3-2 0,0-7-430,2-3 0,3-7 1775,5-5 0,3-3 0,7-2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5:39.379"/>
    </inkml:context>
    <inkml:brush xml:id="br0">
      <inkml:brushProperty name="width" value="0.06" units="cm"/>
      <inkml:brushProperty name="height" value="0.06" units="cm"/>
    </inkml:brush>
  </inkml:definitions>
  <inkml:trace contextRef="#ctx0" brushRef="#br0">122 86 8151,'0'-10'0,"0"1"15,-3 2 1,3-1 0,-3-1 368,3 1 0,0 1 0,0 1 0,0-1 800,0 1 1,0 2-589,0-1 0,-1 5-485,-1 3 1,1 1-1,-1 7 1,1 2 6,-2 1 1,2 4-1,-3-1 1,-1 3-180,2 1 1,-3-1-1,2 2 1,-2 0-69,0 2 0,-1 0 0,1 2 0,0-1 19,-1-1 1,-1 0 0,0-3 0,1 0-159,2-1 1,2-4-1,-2-4 1,1-2-1314,1-3 1011,1-4 0,5-3 1,1-4-1,2-2 140,0-3 0,2 1 0,-1-2 1,3-3 429,0-1 0,-2 1 0,2 0 0,0 1 0,0 1 0,-2-1 0,1 0 0,-2 0 0,-1 2 0,-2 2 0,1-1 0,-4 2 0,2 1 0</inkml:trace>
  <inkml:trace contextRef="#ctx0" brushRef="#br0" timeOffset="349">186 272 8083,'-4'2'-602,"0"0"0,2 1 0,-1-1 349,1 0 0,0 2 253,-2-2 0,2 1 0,0-1 0,2-1 0,0 2 0,0-3 0,0 0 0</inkml:trace>
  <inkml:trace contextRef="#ctx0" brushRef="#br0" timeOffset="733">90 336 8083,'-1'4'438,"-1"-2"1,1 1 432,-4-1 1,1 1-39,-2-1 1,2-1-55,-1 1 1,3-2-516,-2 0 1,2-2-1,0-3-107,2 0 1,2-2-1,3 1 1,0-1-125,2 1 0,-1-1 0,1 1 1,1 0-237,1-1 0,1 2 0,0 0 0,-1 2 47,0 1 1,0 1 0,-2-1 0,1 2 139,0 2 0,-1 2 1,-4 4-1,0 1 75,-1 1 1,-2 1 0,0 2 0,0 0 0,0-1 0,-3 1 1,-1 0-1,-2 0-74,0 0 1,2-3 0,-1-2-213,0-1 1,0-1 0,-1-1-1989,2-1 1192,1-2 1,4 1 0,1-3 324,2 0 0,2-1 1,2-1 696,1-3 0,2 0 0,-1-2 0</inkml:trace>
  <inkml:trace contextRef="#ctx0" brushRef="#br0" timeOffset="981">327 304 12368,'-3'6'-119,"3"1"1,-3 0 0,0 2-269,-1 1 1,1 2-1,0-1 1,1 0-152,0 0 1,-2 1-1,1-1 1,2-1-813,0-1 1350,-2 0 0,0-3 0,-4 1 0</inkml:trace>
  <inkml:trace contextRef="#ctx0" brushRef="#br0" timeOffset="1520">424 336 8083,'2'4'1233,"-1"1"1,2-3 221,-3 2-485,0-2-904,0 0 1,-3-2 0,-1 1-101,-2 1 0,0 0 1,1 1-1,1 1-78,-1-1 1,2-1 0,-2 3 0,1 0-10,1 0 0,-2 0 0,2-1 0,1 1-229,-1 1 1,3 0 151,-2 1 1,2-2 0,2 0 0,2-1 15,2-1 1,1-1 0,1-2-1,3-1 126,1-1 0,1-2 1,0-2-1,0 0 46,-1-1 0,1-1 0,0-1 0,-1 1 304,-1 1 0,-2 1 183,-2-1 1,-2 4-201,0 3 1,-5 6 0,-5 5 0,0 1-137,-2 1 0,1 2 0,-1 2 0,0 1 13,-1-1 0,1 3 0,-2-2 0,2 0-125,0 1 0,1-3 1,0 0-1,0 0-128,2-2 0,-2 0 0,2-2 0,1-1-389,1-3 1,-1-1-1,1 0-1207,0-1 488,2 0 1,2-2 1206,3-2 0,0-4 0,2-2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5:45.709"/>
    </inkml:context>
    <inkml:brush xml:id="br0">
      <inkml:brushProperty name="width" value="0.06" units="cm"/>
      <inkml:brushProperty name="height" value="0.06" units="cm"/>
    </inkml:brush>
  </inkml:definitions>
  <inkml:trace contextRef="#ctx0" brushRef="#br0">148 39 7963,'0'-4'-24,"0"0"306,0-1 1,0 1 0,0 0 372,0-1 1,0 1 763,0 0 320,0 3-1463,0-2 1,0 3-1,0 3 1,0 2-153,-3 2 1,1 4-1,-4 4 1,0 2-60,-1 2 0,-1 1 1,0 1-1,-2 3 93,0 0 0,0 2 0,-3 0 0,1-1 131,1 1 0,0-3 1,2-2-1,2-1 38,2-3 1,0 0 0,3-4 0,1-3-160,0-3 0,4 0 0,2-1 1,2-1-224,1-1 0,4-3 0,-1 1 0,3-1 0,1-1 0,2 0 0,0-1 1,-1 0-258,-1-1 1,0-2 0,-1 1 0,-1 1-181,-1-1 0,-1 3 1,-5-2-1,1 1-1553,-1 1 861,1-3 0,-4 2 0,-1-4-915,-1 0 2099,-1 2 0,0-5 0,0 1 0</inkml:trace>
  <inkml:trace contextRef="#ctx0" brushRef="#br0" timeOffset="799">508 418 7843,'-3'-4'-1769,"1"1"1716,-2 3 1,2-2 214,-2 0 1,2-1 416,0 1 1,1 1 494,-2-1 1,3 1-87,-2-1 0,-1 0-62,1-2 1,-3 2-527,3-3 1,-3 1-371,1-2 1,1 1 0,0 2-91,0 0 0,0-1 0,-4 2 23,1 0 0,0 2 0,-1 0 0,1 0 67,-1 0 0,1 0 0,-1 2 0,0 3 69,-1 0 1,0 4 0,-2 0-1,0 1 65,0 2 0,2-1 0,0 0 1,1 0-100,0 0 1,1-1 0,2-2-1,1-1-79,0 0 1,3-3 0,-2 0 0,4-2-175,2 0 0,2-1 0,3-2 0,2-1-9,1-3 0,-2 0 0,1-2 1,1 1-80,0 0 1,0-1 0,-2 1 0,-1 1 39,-2 1 0,0 3 393,-1-1 1,-2 4 0,-2 3-1,-2 3 222,-2 2 1,-2 5 0,-3 2 0,-1 1 80,-1-1 1,-2 3 0,1-1-1,-1-1-111,1 1 0,1 0 1,-1-3-1,1-1-284,1 1 0,1-2 1,1-3-1,0-2 11,2-2 1,1-1-404,3 1 1,0-5 21,3-2 1,1-2-1,4-5 1,1 0 164,1-2 0,1 2 0,1-4 1,2 0-56,1-2 0,-2 1 1,3-1-1,-1 0-260,0 0 0,0 2 0,-2 1 0,-1 2-352,-1 2 1,-2 0 0,-3 2-1,1 1-608,-1 0 1415,-2 3 0,-1 0 0,-3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5:42.192"/>
    </inkml:context>
    <inkml:brush xml:id="br0">
      <inkml:brushProperty name="width" value="0.06" units="cm"/>
      <inkml:brushProperty name="height" value="0.06" units="cm"/>
    </inkml:brush>
  </inkml:definitions>
  <inkml:trace contextRef="#ctx0" brushRef="#br0">97 52 8060,'0'-9'-132,"0"1"201,0 0 1,0 1 0,0 0 996,0 1 37,0 2-969,-3 1 1,2 7 0,-1 2-1,1 2-56,1 2 1,0 0 0,0 2-1,0 2-20,-3 2 0,2 1 1,-3 3-1,1 1-6,-1 3 1,0-2-1,-2 3 1,-1 0-86,1 2 0,-1 0 1,0-3-1,0-3-15,1-1 1,-3-3-1,4-3 24,0-3 7,2-4 0,1-7 0,2-5 0,0-2-53,0-2 1,2-2 0,3 1 0,0-1 38,2 0 0,-1 3 1,1-1-1,1 1-55,1-1 1,0 3-1,-1 1 1,0 1 55,0 1 1,1-2 0,1 2-1,-1 2 30,0 0 0,0 1 1,-3 1-1,1 1 85,-1 2 0,0 2 0,-1 1 0,-2-1 131,0 0 0,-1 3 0,-2 0 0,0 0-63,0 1 0,-3 1 0,-1 0 0,-2 0-102,0 0 0,0 0 0,1-2 0,1-1-296,-1-1 0,2-3-1769,-2 0 1429,4-2 1,-1 1-1,4-3 1,3-1 111,3-1 1,0-2 0,2-2 472,2-1 0,3-2 0,1-1 0</inkml:trace>
  <inkml:trace contextRef="#ctx0" brushRef="#br0" timeOffset="584">302 308 8060,'4'-2'-15,"1"1"333,0-1 1,-3 1 106,-2 1 0,-5 2 1,-4 1-257,1 1 1,1 0 0,0 3 0,-1 1 92,0 0 0,-2 1 1,3-2-1,-2 1 46,1 0 1,2 1 0,1-3 0,1 1-242,1-1 1,1 1 0,2-1-198,0 0 1,1-2 0,2-2 0,3-1 20,4-1 0,0-1 1,1-1-1,0-2-133,1-2 1,1 0 0,0-2 0,-1 1 44,-1-2 0,-2 1 0,-3 0 0,1 1 224,-1-2 0,-2 0 0,-2 3 136,-1 0 0,-2 2 0,-1 1 1,-2 1 20,-2 0 0,-3 0 1,0 2-1,0 2-86,0 0 1,-2 3 0,2-1 0,1 2-173,1 0 0,2 1 0,0-1 0,1 1-239,1-1 1,-1 1-1,2-1 1,0 0-67,2 1 1,0-2-1,3 0 1,1 0-150,2 0 0,1-2 0,0-1 1,3 1 197,0-1 1,0 0 0,1-2 0,0 1 329,0 1 0,-1-2 0,0 3 0,0-2 194,0 1 1,-2-1-1,1 2 220,-2-1 1,-3-1 913,0 1 0,-3-1 209,-1-1 0,-3-1-954,-3-1 0,1-1 0,2-2-346,0 1 0,-1 0 0,2-3-166,3 1 0,0 0 0,4-1 0,1 1-275,2-1 1,3-1 0,0-1 0,1 1-487,1 1 1,0-1 0,0-1 0,2 2-134,0 2 0,-1 0 0,0 3 0,0 0-1274,1-1 2097,0 2 0,-2-2 0,0 3 0</inkml:trace>
  <inkml:trace contextRef="#ctx0" brushRef="#br0" timeOffset="1316">1174 65 8045,'0'-7'-346,"0"1"1,0-1 1414,-3 1 0,2 0-286,-3-1 0,2 4 0,-3 1-559,0 4 1,2 4 0,-1 5 0,-1 4-160,-1 5 1,-1 0 0,0 3 0,-1 1-117,0 1 0,-1 1 1,0 0-1,-1-1-268,0 1 1,-1-1-1,2-1 1,1-2-603,1-2 1,2-2 0,0-6-1358,0-1 2278,4-2 0,-5-8 0,3-2 0</inkml:trace>
  <inkml:trace contextRef="#ctx0" brushRef="#br0" timeOffset="1500">956 328 8045,'-6'0'172,"2"-3"0,-1 1 384,0 1 1,0-1-1,0 1 1591,1-1-1862,3 0 0,-2 0 0,6 0 0,1 0-242,2 1 0,1 1 0,1 0 0,3 0-631,1 0 0,1 0 0,0 0 0,0 0-570,-1-2 1,2 0 0,0-2 1157,1-1 0,3-1 0,-2 0 0</inkml:trace>
  <inkml:trace contextRef="#ctx0" brushRef="#br0" timeOffset="2233">1181 135 8680,'-5'0'1740,"2"1"-1482,0 1 0,1 2 0,2 2 1,-1 1-142,-1 2 1,1 1 0,-1 3-1,1 2-97,1 2 1,0 3 0,-2 0 0,0 2-114,-2 1 0,2-2 0,-2 0 0,1-2-52,-1-2 1,2-1-1,-2-4 1,2-1-4,0-2 1,1-5-110,-1-2 0,1-2 0,-1-2 29,1-2 1,3-2 0,1-1 0,1 1 95,1 0 1,-2-1 0,1 1 0,1-1 134,1 1 0,0 0 0,1-1 9,-1 1 1,1 0-1,-1 1 1,1 1 124,-1 2 0,-2-1 0,1 3 54,0 0 1,0 1-1,-1 1 1,-1 3-110,-1 0 1,-1 2 0,1 1 0,-1 1-64,-1 1 0,0-1 0,0 1 0,0 0 31,0 0 0,0-2 0,-1 0-369,-1-1 1,1 0-18,-1-1 1,2-2-1,2-2-38,3-1 0,0-4 0,2-1 0,0-2 94,2-1 0,-2 0 0,3 0 0,0-3 280,-3 0 0,3 2 0,-2 0 0,1 1 11,0 0 0,-4 1 0,2 0 492,-2-1 0,-1 1 575,0 2 0,-3 1-533,-1 3 1,-3 0 0,-3 1-399,-1 1 1,1 2 0,-1 2 0,2 1-62,0-1 0,0 2 1,2 1-1,1-1-110,-1-1 1,-2-1 0,3 1-156,1-1 0,0 1 98,1-1 0,1-2 1,1-2-1,3-2-170,3 0 0,0-2 1,2-1-1,0 1 62,0-1 0,-2-1 0,2 1 0,0 2 53,0 0 0,-2 1 1,1 0-1,-2 0 44,-1 0 0,-2 1 0,1 1-12,0 2 1,-3 0-512,1 0 1,0-2-340,1 0 954,-1-2 0,3-2 0,-2-2 0</inkml:trace>
  <inkml:trace contextRef="#ctx0" brushRef="#br0" timeOffset="2670">1476 417 10389,'-3'4'2969,"2"-1"-2655,-2-3-857,3 3 75,0-3 311,0 3 0,1-3 238,1 0 1,2-3 17,2-1 1,1-2 0,-2 0-1,0 0-94,0-1 0,-1 1 0,2-1 0,1 1-58,-1 0 1,1-3-1,-1 0 1,1 2 184,2-1 1,-2 1 0,1-1 0,-1 3-191,0-1 0,-1 3 191,1 1 0,-2 2 0,0 3 51,-3 3 1,-2 1 0,0 4 0,0 1-80,0 0 1,0 1 0,0-1 0,-2-1-64,0 0 0,-1-3 0,2 2 0,-1 0-144,0-3 1,1-2 0,0 0-1227,-2 0-125,1-3 1,2 1 346,0-6 1,3 2 1105,1-3 0,5-3 0,1-3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5:51.995"/>
    </inkml:context>
    <inkml:brush xml:id="br0">
      <inkml:brushProperty name="width" value="0.06" units="cm"/>
      <inkml:brushProperty name="height" value="0.06" units="cm"/>
    </inkml:brush>
  </inkml:definitions>
  <inkml:trace contextRef="#ctx0" brushRef="#br0">86 240 7960,'-8'0'85,"0"-2"0,1-1 0,-1 1 306,0 1 1,1 1-1,-1 0 529,0 0 1,0 0 1118,1 0 204,2 0-1102,2 0-866,3 0 0,3 0 0,3 1-46,4 2 1,-2-2-1,4 1 1,-2 0-230,0 1 0,4-3 1,0 3-1,2-2-170,2-1 1,4 0 0,-2 0 0,3 0-14,3 0 1,1-4-1,3-3 1,0-3 88,2 1 1,0-2-1,-2 0 1,-1 2-208,-3 0 1,-1 2 0,-1 0 0,-6 2-67,-3 2 1,-4 2 0,-3 1-1,-1 1-223,-2 2 1,-2-2-1,-3 4 177,0 1 0,-3-1 1,-1 0-1,-1 0-361,-1-1 0,4 2 0,-3-2-550,-1 0 1324,-1 1 0,-1 3 0,0 0 0</inkml:trace>
  <inkml:trace contextRef="#ctx0" brushRef="#br0" timeOffset="385">419 8 8556,'-11'0'0,"1"0"720,0 0 1,2 0 0,0 0 1839,0 0-2371,4 0 1,4 0-1,5 0 1,3 0-70,2 0 0,5 0 0,4 0 1,1 0-140,1 0 0,1 0 1,2 0-1,-1-1-152,0-1 0,0 1 0,0-2 0,1 2-82,-1 1 0,0 0 0,-1 1 1,-1 2 130,-3 2 0,-5 2 1,-3 1-1,-2 3 254,-3 2 1,-1 1-1,-6 3 1,-3 1 71,-6 2 0,-2 6 0,-4 2 0,-1 0 30,-2 0 0,0 0 0,-1 0 0,1-2-223,0-2 1,2-4-1,4-2 1,2-3-2546,1-2 1175,1-2 1,6-7 1358,4-4 0,7-4 0,5-3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5:54.045"/>
    </inkml:context>
    <inkml:brush xml:id="br0">
      <inkml:brushProperty name="width" value="0.06" units="cm"/>
      <inkml:brushProperty name="height" value="0.06" units="cm"/>
    </inkml:brush>
  </inkml:definitions>
  <inkml:trace contextRef="#ctx0" brushRef="#br0">135 24 8083,'0'-5'-61,"0"0"1,0 2 2369,0-2-1073,0 3-963,0-1 0,0 4 0,0 1-143,0 3 1,0 6 0,0 2-1,0 1-204,0 2 0,-3-1 1,1 1-1,0 0-315,1 2 0,0-1 0,0 3 0,-2-1-395,1-2 1,2-1 0,0-3 0,0-1-804,0 0 1587,0-2 0,0-2 0,0-1 0</inkml:trace>
  <inkml:trace contextRef="#ctx0" brushRef="#br0" timeOffset="246">228 16 9028,'-8'0'514,"4"4"0,0 1 0,2 3-423,-1 2 0,1-1 0,2 2 0,0 0-229,0 2 0,0-1 0,0 1 1,0 1-148,0 0 1,0-1 0,0 0 0,0 0-193,0-1 0,0-1 1,0-3-1,0-1 477,0 1 0,0 0 0,0 0 0</inkml:trace>
  <inkml:trace contextRef="#ctx0" brushRef="#br0" timeOffset="481">42 179 8083,'-8'0'317,"1"2"0,-1 1 789,0-1 0,3-1-136,0-1 0,4 2-650,1 1 1,4-1-1,4-2 1,2 1-202,0 2 0,1-2 0,-1 1 0,3-1-525,2-1 0,-2 0 1,0 0-1,0 0-391,-1 0 1,2-1-1,-1-1 1,1-1-1573,-1-1 2369,1 2 0,-2-8 0,4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5:55.374"/>
    </inkml:context>
    <inkml:brush xml:id="br0">
      <inkml:brushProperty name="width" value="0.06" units="cm"/>
      <inkml:brushProperty name="height" value="0.06" units="cm"/>
    </inkml:brush>
  </inkml:definitions>
  <inkml:trace contextRef="#ctx0" brushRef="#br0">1 356 8120,'0'-7'0,"0"-1"0,0 0 0,0 0 0,0 1-7,0-1 0,0 0 1,0 0 1279,0 1 1,0-1 762,0 0-509,0 4-1001,0 0 1,1 4 0,1 0-255,3 0 0,2 1 0,1 1-351,0 1 1,0 0 0,2-1-1,0 1-283,0 2 0,-2-4 0,1 2 0,0-2-330,2-1 1,0 0 0,-2 0 0,1 0-87,0 0 1,-1 0-1,1 0 1,0 0 777,0 0 0,2-4 0,0 0 0</inkml:trace>
  <inkml:trace contextRef="#ctx0" brushRef="#br0" timeOffset="835">480 349 8054,'0'-6'584,"0"1"1,0 3 1111,0-4-1075,0 1 0,0-2-497,0-1 1,0 3-1,-1 0-117,-1 2 1,0 0-186,-3 0 0,0 2 0,-3-1-12,0 1 0,1 4 0,-1 2 0,1 3 122,2 2 0,-1 0 0,2 2 1,1 0 41,0 0 1,0 0-1,3 1 1,0-3-49,0-1 0,1-2 1,1-1-1,4-2 44,0-1 1,3 0-1,1-4 1,1-2 21,1-2 0,-2-4 1,2-3-1,-1-2 40,-1-2 0,-2-1 1,-1 0-1,-2 0 85,-2-1 1,-2-3 0,-1 3-1,0 2-50,0 2 1,-1 0-1,-2 4 1,-2 1-193,-2 0 0,0 2-1019,-1 2 491,0 2 0,5 6 0,3 2 0,4 2 653,3 1 0,4 3 0,1 1 0</inkml:trace>
  <inkml:trace contextRef="#ctx0" brushRef="#br0" timeOffset="1355">705 47 8299,'-6'-3'0,"1"0"486,-1-1 1,0 1 0,0-2 2,1-1 1,1 2-355,-1-2 0,0 2-206,3-1-1012,1 1-143,-2 4 954,6 0 1,-2 1 0,2 1 66,1 1 0,-3 0 0,1 0 18,-1 2 1,-1-1 99,0 1 1,0 0 225,0 3 292,0-4 609,0 3 456,0-6-321,0 3-946,0-4-168,0 3 0,0 1 0,0 5-77,0 1 0,0 2 0,0 4 1,0 0-29,0 2 0,1 2 0,1 4 0,0 2-22,0 2 0,1 2 0,0 0 0,-1-1-185,2-4 1,-3-1 0,1-2 0,-1-3-489,-1-4 1,0-4-1337,0-1 2075,0-5 0,0-1 0</inkml:trace>
  <inkml:trace contextRef="#ctx0" brushRef="#br0" timeOffset="1500">612 325 7845,'-4'-5'736,"1"0"-716,2 3 0,2-1 0,2 3 0,2 0-112,2 0 0,1 0 1,2 0-1,4 0-1202,3 0 1294,0-4 0,5 4 0,-2-4 0</inkml:trace>
  <inkml:trace contextRef="#ctx0" brushRef="#br0" timeOffset="1955">1045 140 8175,'0'-16'0,"0"2"-260,0 1 1,0-4 0,0 5 0,0 0 866,0 3 0,0 1 0,0 0 1105,0 1-1574,0 2 0,0 5 0,0 6 0,0 0-44,0 2 0,0 3 0,0 2 0,0 3 21,0 2 1,0-1 0,0 4 0,0-1-259,0 0 0,0 2 0,0-2 0,-1 0-437,-1-2 1,1 1 0,-3-1 0,2-1-269,-1-1 0,0 0 0,3-2 848,-3-1 0,2 2 0,-2-3 0</inkml:trace>
  <inkml:trace contextRef="#ctx0" brushRef="#br0" timeOffset="2167">991 287 8151,'-8'0'290,"0"0"0,1-1 1,1-1 1879,1 0-2038,4-1-299,-3 3 1,8 0 0,1-1 0,2-1-66,0 0 1,2-2 0,0 2 0,3-3-380,0-2 1,0-1 0,3-1 0,-1 0 610,-1-1 0,0-4 0,6-2 0,0-3 0</inkml:trace>
  <inkml:trace contextRef="#ctx0" brushRef="#br0" timeOffset="2702">1200 39 8175,'3'-4'507,"-2"0"0,2 5-225,-3 2 0,0 2 0,0 4 0,0 3-84,-3 0 1,1 3 0,-3 4 0,0 1-21,1 1 0,-3 2 0,2 0 1,0 0-120,0 0 0,1 0 0,-2-3 0,2-2-274,0-1 0,2-5 1,2 1-298,0-2 0,0-4 253,3-5 0,1-2 0,4-2 0,-1-4 106,-2 0 0,2-5 1,-3 1-1,1 0 71,1 2 0,-5 3 1,2 0 1151,-2-1-509,-1 2 0,-1 2-257,-2 4 1,2 2 0,-4 4-181,2 0 1,0 0 0,3-1 0,0 1-281,0 0 0,1 0 0,2-1-35,2 1 1,3-4 0,1-1 0,2-2 33,1-1 0,1 0 0,3-1 0,-1-2 1,0-2 0,-2-2 0,0 0 0,0-1 102,-1 0 0,-1 0 0,-4 1 0,-1-1 501,-1 0 1,-3 0-41,1 1 1,-3 2 0,-3 3-187,-2 1 0,1 1 0,-1 0 1,-1 1-80,2 1 1,-2 0 0,3 3-244,-2 1 1,4 1 0,-1 1-96,4 0 0,-1-3 0,4-1 1,1 0-105,1 1 0,1-4 0,1 2 0,0-2-124,1-1 1,2 0 0,-3 0 0,2 0-187,1 0 0,-2-1 1,0-2 609,-1-2 0,2-2 0,1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6:00.760"/>
    </inkml:context>
    <inkml:brush xml:id="br0">
      <inkml:brushProperty name="width" value="0.06" units="cm"/>
      <inkml:brushProperty name="height" value="0.06" units="cm"/>
    </inkml:brush>
  </inkml:definitions>
  <inkml:trace contextRef="#ctx0" brushRef="#br0">32 0 7351,'-8'0'1147,"4"4"-1044,1 1 0,2 2 0,-1 1 0,-1 2-93,1 0 1,2 1 0,0-1 0,0 1-215,0 1 1,-1-3-1,-1 2 1,-1 0 203,2-1 0,0 0 0,1-2 0</inkml:trace>
  <inkml:trace contextRef="#ctx0" brushRef="#br0" timeOffset="416">109 47 7997,'-3'4'-116,"-2"0"353,-2-1 0,0-1 1,1 2 91,1-1 0,3 3-267,-1-1 1,3 0-113,0 0 1,0-3-36,0 4 0,0-5 0,3 2 111,2-2 1,2-2-1,1-1 1,-1 0-11,1 0 1,0-2 0,0 1-1,-1 0 3,1-1 1,0 2 0,0 2 87,-1 0 0,1 0 0,0 0 41,0 0 0,-3 2 0,-1 2 0,-1 2-91,-1 3 1,-1 1 0,-1 1 0,0 1-55,0 0 1,-3 0 0,1-3 0,-1 2-204,0-2 1,1-1 0,-2-2-427,0-1 1,2-3 0,3 3 240,1-2 0,5-4 0,4-4 0,0-2 385,1 0 0,5-5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4:26.984"/>
    </inkml:context>
    <inkml:brush xml:id="br0">
      <inkml:brushProperty name="width" value="0.06" units="cm"/>
      <inkml:brushProperty name="height" value="0.06" units="cm"/>
    </inkml:brush>
  </inkml:definitions>
  <inkml:trace contextRef="#ctx0" brushRef="#br0">73 473 7877,'-8'7'667,"-5"-6"142,3 4 1,2 1-107,-2-1 0,6 0 849,-6-5-1343,7 0 1,-4-6-1,7-4-29,0-3 1,0-2 0,0 1-1,0-1-32,0 1 0,0-2 1,2-2-316,3-2 0,-4 1 1,6 4-1,-2 1-599,-1-1 0,8 1 25,-2-1 0,2 2 1,3 3-1,0 5 226,-1 4 0,1 1 1,-1 0-1,1 0-269,0 0 1,-1 0 783,1 0 0,6 13 0,1 3 0</inkml:trace>
  <inkml:trace contextRef="#ctx0" brushRef="#br0" timeOffset="400">248 473 7877,'-10'0'0,"1"0"300,-3 0 1,4 0 20,-2 0 1,9 0-1,1 0-220,8 0 0,5 0 0,1-2 0,1-1-103,0-2 0,-1-6 1,1 3-1,-1-2-48,1 0 1,-1 6-1,1-6-37,0-1 0,-2-2 0,-4-2-90,-4 0 1,2 1 149,-3-1 0,-5 1 0,-9 1 19,-3 3 0,-1 4 0,-1 6 0,0 0-4,1 0 1,1 1-1,2 4 1,1 5 72,-1 3 1,-1 1 0,1 2 0,3 2 71,1 2 1,-2 1 0,4-3 0,1 1-120,3-1 0,1-2 1,0-1-1,1-1-154,4 1 1,3-6-1,7 0 1,0-3-88,-1-3 0,6-1 0,1-2 0,1 0-269,4 0 1,-3 0 0,0-2 495,-2-3 0,5-3 0,-4-6 0</inkml:trace>
  <inkml:trace contextRef="#ctx0" brushRef="#br0" timeOffset="1299">671 415 7797,'-10'0'241,"0"0"99,-1 0 0,3 0 0,-2 0 433,-1 0 1,-2 0-582,-2 0 1,1 0-195,-1 0 1,1 0-128,-1 0 0,7 6 0,3 4-5,3 3 0,2 1 1,0 1-44,0 0 1,0-1 0,2 1 59,3-1 1,-2-6-1,7-3 1,1-3 86,2-2 0,2 0 0,-1 0 0,1-3 14,-1-7 1,1-1 0,0-12 0,-1 0-31,1 1 0,-1-8 1,1-5-1,-1-1 20,1 1 0,-5-6 1,-1 2-1,1-1 85,-2 1 0,-1-2 1,-7 9-1,0 4 378,0 7 0,0 5-212,0 2 1,-5 7 0,-2 7 0,-1 10-103,-3 8 0,3 4 0,0 7 0,0 1-54,0-1 0,4 5 0,-2 1 0,1 1-315,0 0 1,0-2 0,5-5 0,0-2-209,0-2 1,0 1 0,0-7 0,2-1-379,3-2 1,5-3 572,9-3 0,2-4 0,3-7 1,-4-4 258,-4-5 0,-3-3 0,-2-2 0,-1 1 0,1-1 0,-3 1 0,0-1 0,1 1-9,-1-1 1,-5 5 0,2 1 320,-4-3 0,-1 4 1323,0-2-1317,0 7 1,-1-3 0,-2 7 0,-2 4-176,1 5 0,-2 3 0,-1 1 0,1 1-141,0 0 0,1 4 0,3 0 1,-1 1 16,-2 1 1,0-5-1,5 4 1,0-4-143,0-2 1,0-4 0,2-2-24,3-1 0,-2-2 1,7-5-1,1 0-12,2 0 0,-3-7 0,-1-4 1,3-6 50,1-2 1,0 0 0,-2 4-1,-3 0 65,-2 1 0,4 4 1,-5 0 490,-2-1 41,5 5 0,-6 1-320,3 10 0,-8 3 0,-2 6 0,1 1-109,3-1 0,1-4 1,0 0-133,0 1 1,0-3-293,0 2 1,1-2 70,4 2 0,3-4 0,7-6-63,0 0 0,-6 0 1,1 0 57,1 0 1,2 0-1,2-1 144,-1-4 1,-4 2-1,0-5 1,1-1 152,2 1 0,2-1 0,-1-6 0</inkml:trace>
  <inkml:trace contextRef="#ctx0" brushRef="#br0" timeOffset="1513">1225 371 8022,'-10'5'345,"0"0"0,5 0 0,-3-4 0,0 2 103,0 2 0,3 2 0,-3-2-298,2 4 1,-4-1-1,3 2-15,-1 2 1,5 0 0,-2 3-67,4 0 1,1-1 0,0 1-360,0-1 1,0-4-1,1-2-301,4-1 1,3-2 0,7-5-11,-1 0 1,6 0 0,-1 0-1,-1-2 601,-2-3 0,-8 3 0,12-17 0,-4 3 0</inkml:trace>
  <inkml:trace contextRef="#ctx0" brushRef="#br0" timeOffset="1814">1312 458 9784,'8'-1'5,"-1"-2"-67,-1-2 1,-3 0-153,7 5 164,0-7 0,3 4 99,-3-7 1,-4 6 66,-6-6-94,0 7 0,0-2 0,-2 8-12,-2 2 0,2 6-366,-3-1 1,3 3-77,2 1 1,7 1 0,3-2-808,3-3 1239,1-4 0,7-6 0,2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6:02.259"/>
    </inkml:context>
    <inkml:brush xml:id="br0">
      <inkml:brushProperty name="width" value="0.06" units="cm"/>
      <inkml:brushProperty name="height" value="0.06" units="cm"/>
    </inkml:brush>
  </inkml:definitions>
  <inkml:trace contextRef="#ctx0" brushRef="#br0">124 0 9003,'-5'0'1448,"-1"0"1,4 0-1344,-3 0 1,-1 0-1,-1 0-111,-1 0 1,0 0 0,1 1-11,-1 1 1,0-1-1,0 3 1,1-1-151,2 2 1,-2 0-1,3 0-7,0 1 1,0-2-1,4 1 1,0 1 11,0 1 0,1-2 1,2 0-1,2-1 137,2 0 0,1 0 0,-1 3 0,1-2-1,0 1 0,-1-2 1,-1 1-1,-2 1 244,-1 1 0,3-2 0,-4 0 0,0 1 246,-1 1 0,-1 1 0,0 0-295,0-1 0,-4 1 0,-1 0 0,-2-1-296,0-2 0,-1 1 1,-1-3-1,1-1-503,0 2 1,-4-4-354,4 3 0,0-3 1,2-3 981,4-5 0,8-3 0,2-5 0</inkml:trace>
  <inkml:trace contextRef="#ctx0" brushRef="#br0" timeOffset="867">255 77 8022,'-8'0'848,"3"-2"221,0-1 1,3 1-684,-4 2 0,1 0-285,-3 3 1,4-1 0,1 3 0,0 1-92,1 1 0,-4 1 1,4 2-1,-1 0-50,0 0 1,2-2 0,-2 0 0,3 0-180,0-1 0,0-1 1,0-1 58,3 1 0,-1-3 0,3 0 0,1-2 5,1-1 1,3-1-1,1-2 1,0-2 25,1-2 1,0 0-1,-1 1 1,-2 1 14,0-1 1,-1 0 0,-1 0 180,1 1 201,0 3 1,-4 5 0,-1 5-1,-3 4 57,-3 1 0,-4 3 0,-3 2 0,0 2-142,-2-1 0,3 4 0,-3-3 1,1 2-151,1-2 1,2 2 0,0-4 0,1-2-362,2-2 1,-1 0 0,3-4-144,2 0 1,1-3 0,2-2-193,3-2 0,3-3 0,2-3 1,1-3-799,1-3 1461,1-3 0,2-7 0,1-1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6:04.507"/>
    </inkml:context>
    <inkml:brush xml:id="br0">
      <inkml:brushProperty name="width" value="0.06" units="cm"/>
      <inkml:brushProperty name="height" value="0.06" units="cm"/>
    </inkml:brush>
  </inkml:definitions>
  <inkml:trace contextRef="#ctx0" brushRef="#br0">86 279 8205,'-6'-3'722,"1"1"0,3-1 0,-3 2-272,-1-1 1,1 1-1,0-2-277,-1 2 1,2 1 0,-1 1-149,-1 2 0,-1 1-60,-1 4 1,3-1 0,1-1-266,0-1 0,2-3 0,2 3-73,0 1 0,0-2 0,3-1 181,2 1 0,2-3 0,1 2 124,-1 1 0,1-4 0,-1 4 1,-1-2 247,-1 1 0,0 0 1,0 0 356,-3 2 0,2-1 0,-2 2-174,0 0 1,-2 0 0,-2 0-280,0-1 0,-4-1 0,1 2 0,0-2-628,0 0 0,0 1-2282,-3-2 1479,4-1 1,4-8 1346,5-2 0,5-8 0,2 0 0</inkml:trace>
  <inkml:trace contextRef="#ctx0" brushRef="#br0" timeOffset="183">279 0 9311,'-3'5'8,"-3"1"1,0 0 0,0 4 0,1 3 257,-1 1 1,0 3 0,0 1 0,1 2 348,-1 3 0,2-1 0,-1 0 0,2-3-990,1 0 1,-1 0-1,0-3 1,1 1-528,2-3 0,0-2 0,2 0 902,1-1 0,3 3 0,-2-2 0</inkml:trace>
  <inkml:trace contextRef="#ctx0" brushRef="#br0" timeOffset="417">171 263 8423,'-7'-1'1100,"2"-1"0,-2 1-785,2-2 0,0 2-390,0 1 1,4 0-177,1 0 1,5 0 0,4 0 0,1 0-127,0 0 1,2 0 0,0 0 0,1 0 21,0 0 0,0 0 1,2-2-1,0-1 355,-2 2 0,1 0 0,-2 1 0,4 0 0</inkml:trace>
  <inkml:trace contextRef="#ctx0" brushRef="#br0" timeOffset="1287">356 271 8024,'7'5'0,"-1"0"-143,-1 1 0,-2-1 399,2 0 0,-2-1 101,2 1 1,0-1-171,3-4 1,-3 0-1,0-1-38,1-2 1,-2 2 0,1-2-78,2-1 1,-3 3 71,1-4 0,-2 3 1,1-2 467,-1 1-425,0 2 1,-4-1-196,-2 4 1,0 0 0,-3 3 0,1 0-91,-1-1 1,1 3 0,1-2-1,0 1-263,0 0 0,2 1 0,-2-2-113,1 2 0,2-2 0,-1-1-146,4-1 1,2 3-1,5-4 620,1 0 0,-1-1 0,2-1 0,-1-1 0,1-2 0,2 2 0,-3-4 0,-1 2 0,0 1 0,-1-1 0,-1 0 82,1 1 1,-3 1 2414,1-2 333,-5 2-1152,-1-2-1672,-4 6 0,-1-2 21,0 2-252,3-2 1,-1-1 0,5-1 0,1-1-133,2-1 0,0 0 1,3 1-1,-1-1 55,-2-1 1,2 2 0,-2-1 0,2 1 215,0 0 0,1 1 0,0-2 0,0 3 80,-1 0 1,0 0 0,-1 3 0,-1 2 266,1 2 0,-1-2 1,-1 0-1,-1 1 35,-1 1 1,2 1 0,-2 0-302,0-1 1,-1-1-210,-1-1 1,1-3 98,1 0 0,-1-2 0,2-2 0,0-1 22,0-1 1,2-2-1,-2 0 1,1 0 1,-1 0 0,0 4 1,0-2-1,1-1 141,1 1 0,-1 2 1,-1 0 203,2 1 1,-1 1 0,1 0 4,1 0 0,-2 3 0,1 2 0,-1 2 53,0 1 0,-1 0 0,1-1-96,0 1 0,-2 0 0,-1-1 0,1-1-429,0-1 0,1-2-19,-3 2 0,0-3 0,1 3-91,1-2 1,0 0-1,3-4 133,1-2 1,-1 2-1,-1-2 1,0 0 244,0 1 1,-1-1 0,2 3 307,1 0 1,-1 0 612,0 0-994,0 0 0,2 4-725,-2 1 0,-1-2 0,-2 1-907,0-1 0,4-1 1650,-4 3 0,4-3 0,-1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6:45.092"/>
    </inkml:context>
    <inkml:brush xml:id="br0">
      <inkml:brushProperty name="width" value="0.06" units="cm"/>
      <inkml:brushProperty name="height" value="0.06" units="cm"/>
    </inkml:brush>
  </inkml:definitions>
  <inkml:trace contextRef="#ctx0" brushRef="#br0">32 170 8170,'-8'0'2549,"0"0"0,3 0-882,0 0-786,3 0-660,-1 0 0,4 0 0,2 0 0,4 0-100,2 0 0,5 0 0,-1-2 0,3-1-318,2 2 1,-1-1-1,3 0 1,-1-1-253,1-2 0,-2 1 1,3-2-1,-1 1-185,0-1 0,-1 0 0,-4 0 0,-2 1-503,0-1 1,-3 0 0,0 0-1005,-1 0 2141,-5 5 0,3-6 0,-3 3 0</inkml:trace>
  <inkml:trace contextRef="#ctx0" brushRef="#br0" timeOffset="296">326 54 8185,'-8'0'1928,"3"0"1,0 0-876,-1 0 1,1 0-1,0 1-617,-1 2 1,3 1-1,-1 4 1,2 0-294,-1-1 1,0 2 0,3 0 0,-2 3-156,-1 0 1,1-2 0,2 3 0,0 1-83,0 0 1,-1-1 0,-1-1 0,0-1-251,0-1 0,1-2 0,1 0 0,0 0-822,0-1 1,0-1-344,0-1 0,1-1-1285,1 1 2794,3-1 0,2-4 0,1 0 0</inkml:trace>
  <inkml:trace contextRef="#ctx0" brushRef="#br0" timeOffset="962">217 16 8090,'-5'0'48,"1"-1"478,0-2 0,-2 2 304,1-1 0,2 0 0,-1 0 1387,1 0-328,2-1-953,-2 3-495,3 0 0,3 1-251,2 2 0,5 0 0,1 3 0,0-1-186,0 1 1,3-1-1,-1-1 1,1 0-109,2 1 1,-3-3-1,0 2 1,0 1-197,-1-1 0,-1-2 0,-3 1 1,-1 0 47,1-1 0,-3 2 428,0-2 1,-4 3-152,-1 2 0,-3-2 0,-5 0 0,0-1-156,1 0 0,-4 1 0,1 1 0,0-1-71,2 1 0,0 1 1,0 0-1,1-1-1672,-1-1 0,3-3 0,0 4-788,2 0 2662,0-3 0,0 4 0,-1-3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6:49.674"/>
    </inkml:context>
    <inkml:brush xml:id="br0">
      <inkml:brushProperty name="width" value="0.06" units="cm"/>
      <inkml:brushProperty name="height" value="0.06" units="cm"/>
    </inkml:brush>
  </inkml:definitions>
  <inkml:trace contextRef="#ctx0" brushRef="#br0">177 202 8075,'-2'-5'0,"-1"0"126,1-1 1,1 1 0,-1 0 650,-1-1 0,1 2 911,2-1-164,0-1-1193,0 2 0,0 2 1,0 4-102,0 3 0,0 6 0,0 1 0,0 3-167,0 1 0,0 2 0,0 3 0,-1 1-293,-2 2 0,2-1 0,-4 0 0,1-1-276,0-1 0,2 1 1,-1-4-1,0-1-862,0-1 1,1-4 132,2-2 1,0-5 1234,0-5 0,3-7 0,2-5 0</inkml:trace>
  <inkml:trace contextRef="#ctx0" brushRef="#br0" timeOffset="213">332 63 9238,'-3'7'1142,"0"1"0,-1 1-1061,1 1 0,-3 2 0,2 4 0,-1 2-323,-1 0 1,1 3-1,-2-1 1,1 0-230,1 1 0,3-4 0,-3 1 1,1-1-1375,0-2 1845,2 1 0,-5-4 0,3-1 0</inkml:trace>
  <inkml:trace contextRef="#ctx0" brushRef="#br0" timeOffset="447">53 364 8075,'-7'-4'0,"-2"1"1399,-1 3 0,1 0-101,-1 0 0,5-1-961,2-2 1,7 2 0,2-2-1,5 0-177,1 1 1,2-4 0,3 1-1,1 0-502,-1 0 0,0 1 0,0-2 1,1 1-532,0-1 0,-2 1 0,-1 0 0,1 0-2019,-1 1 2892,1-3 0,-4 2 0,-1-2 0</inkml:trace>
  <inkml:trace contextRef="#ctx0" brushRef="#br0" timeOffset="680">139 418 8071,'-13'0'527,"1"3"1,3 0 2557,-1-2-2399,3 0 0,8-1 0,6 0 1,3 0-428,2 0 1,1 0 0,2 0-1,1-1-670,-1-1 1,2-3 0,0-2-1,1-1-808,-1 0 1,-1 0 0,0 1 1218,-1-1 0,1-3 0,-1-1 0</inkml:trace>
  <inkml:trace contextRef="#ctx0" brushRef="#br0" timeOffset="1463">711 295 8651,'0'-5'4848,"0"1"-4737,0 1 1,0 2 0,-1-4 0,-1 1-74,0 0 1,-4 2 0,1-1 0,0-1 3,0-1 0,-1 1 1,-4 0-1,-2 0-216,0 2 1,-3 2 0,2 0-1,-2 0 119,-3 3 1,1 5-1,-1 5 1,2 1 117,1 2 0,2 0 0,1 1 0,1 1-45,4-1 1,3-1-1,4-2 1,1-2-173,2-1 1,4-2-1,6-3 1,2-1-32,0-2 1,3-1 0,0-5-1,0-2 83,-2-2 0,-1-3 1,0 0-1,-1-1 14,-1 0 1,-7 2 0,1-1 0,-2 2 81,-4 0 1,0 0 0,-1 0 268,0 1 1,-1 1 0,-1 2-124,-3 1 1,0-1 0,0 3-130,-1-2 0,-1 0-235,0 3 0,-1 0-243,0-3 1,3 2-1859,0-1 1224,0 1 1,-1 1 1100,1 0 0,4-4 0,-3 0 0</inkml:trace>
  <inkml:trace contextRef="#ctx0" brushRef="#br0" timeOffset="1764">1013 78 8081,'-8'-5'425,"0"0"1,0 0 218,1 0 1,-1-2 0,0 3 0,0-1-260,1 0 0,-1 0 1,0-2-1,0 1-271,1 1 0,-1 0 1,0 0-1,1 3-196,-1 1 1,0 1 0,1 1 0,1 2-176,1 5 0,1 4 0,-2 6 1,1 3-152,2 4 1,-2 3-1,2 3 1,1 0-56,2 0 1,-1 0 0,-1-1-1,-1 1-1591,2 0 2054,0-3 0,1-2 0,0-2 0</inkml:trace>
  <inkml:trace contextRef="#ctx0" brushRef="#br0" timeOffset="1946">780 326 8081,'-8'-1'165,"-2"-2"1,1 2 0,-1-1 1740,1 1 1,4 1-1436,0 0 0,4 0-676,1 0 0,4 0 0,7 0 0,1 0-477,3 0 1,4-3-1,2 0 1,1-1 681,1-2 0,7-5 0,2-1 0</inkml:trace>
  <inkml:trace contextRef="#ctx0" brushRef="#br0" timeOffset="2384">1275 78 8203,'0'-5'164,"-2"0"271,-1-1 0,0 2 0,1 1 2538,0-1-2520,-1 4 1,3-3 0,0 6-1,0 3-246,0 3 0,0 3 0,0 4 0,0 2-193,0 0 1,0 3 0,0 0 0,0 2-428,0 3 0,-3-2 1,-3 2-1,0-3-328,1-3 0,-2 2 0,3-5 1,-1-1-922,0-3 0,2-4 1662,-2-1 0,0-4 0,-3-4 0</inkml:trace>
  <inkml:trace contextRef="#ctx0" brushRef="#br0" timeOffset="2568">1144 302 8203,'-8'0'471,"1"0"1,1 0 0,1 0 1017,-1 0 0,2 0-1115,-1 0 0,4 1-403,1 2 1,3-1 0,5 2-1,1-1-261,1-1 1,-1 0 0,4-1 0,1 2-704,1-1 1,0-1 0,0-1 992,-2 0 0,5-4 0,-2 0 0</inkml:trace>
  <inkml:trace contextRef="#ctx0" brushRef="#br0" timeOffset="3346">1446 101 8133,'-5'-3'2447,"-2"2"0,4-2-2380,-2 6 0,-1 1 0,3 5 0,2 1-22,0 3 0,-2 3 1,0 2-1,-2 2-78,-1 3 0,2 0 0,-1 0 1,0 0-125,0 0 0,-1 0 1,3-3-1,0-2 97,-1-1 0,1-4 0,1-1-402,-1-1 0,2-4 213,3-5 1,0-4 0,3-3 0,1-2-120,1-1 1,1-1 0,0 0 62,-1-1 1,0-1-1,-1 4 827,-1-1-41,-3 0 1,1 4-294,-6 1 0,1 2 0,-2 2 0,0 1 171,-1 0 1,3 5-324,-3-2 1,3 2-201,-1 0 1,3-2-1,0 0 34,3-2 0,1 0 1,4-3-1,0 0 45,-1 0 0,1 0 1,0 0-1,0 0 2,-1 0 0,4 0 1,-1 0-1,-1 0 92,0 0 1,0-3 0,0 1 61,1 0 0,2-2 1,-3 2 1,1 0 1,1 0 0,-4 0 169,1-3 1,-1 0-125,-2 0 0,1 0-67,-3-3 1,-1 3 252,-2 0 1,-3 3-189,-2 0 1,-2 3 0,0 3 0,1 0 11,1 2 0,1 1 0,-2 1 0,4 0-66,1-1 0,-2 1 0,1 0 0,0-1-201,1 1 1,2-3-1,2 0 1,3-1-202,3 0 1,1-2 0,2 1-1,2-3-48,1 0 1,3-3-1,1-2 1,0-2 386,0-1 0,2-3 0,-1-1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6:58.057"/>
    </inkml:context>
    <inkml:brush xml:id="br0">
      <inkml:brushProperty name="width" value="0.06" units="cm"/>
      <inkml:brushProperty name="height" value="0.06" units="cm"/>
    </inkml:brush>
  </inkml:definitions>
  <inkml:trace contextRef="#ctx0" brushRef="#br0">47 182 8127,'-6'0'-94,"1"0"1,0 3 670,-3-1 0,4 2 0,1-2-333,-1 0 1,3 4 0,-1-1 0,1 2-220,1 1 1,0 0 0,-1 0 0,-1 2-73,0 0 1,-1 4 0,3-1 0,0 1-198,0 2 1,0-4-1,0-1 1,0-1-680,0 1 1,0-1 922,0-2 0,0-1 0,0 1 0</inkml:trace>
  <inkml:trace contextRef="#ctx0" brushRef="#br0" timeOffset="384">116 244 8127,'-8'0'186,"3"3"1,0-1-1,0 1 352,1 0 0,-2-1 0,2 3-221,0 1 1,2-2-573,0 2 1,1-4 97,1 3 0,1-3 82,1 1 1,2-6 0,4-2 47,0-2 0,0-1 1,-1 1-1,1-1 70,0 0 1,-1 3 0,-1 1 0,-1-1 192,1 1 1,1 2 5,1 0 0,-2 2 0,0 2 0,-4 3-37,-1 2 1,-1 5 0,0 0 0,0 3-23,0 0 0,0 3 0,0-2 0,-1-1-139,-1-1 0,0-3 1,-2 0-1,0-3-971,2 0 1,2-3 139,0 0 1,1-4 0,4-1 786,2-4 0,6-6 0,-1-2 0</inkml:trace>
  <inkml:trace contextRef="#ctx0" brushRef="#br0" timeOffset="731">572 74 8126,'-2'-5'-40,"-2"0"175,0-1 0,2-1 1,-3-1-1,2 0 559,1 1 1,1 1-1,1 1 46,0-1 0,0 2 8,0-1 0,0 4-606,0 1 1,0 4-1,-1 6 1,-1 4-226,-3 3 1,0 3 0,0 3 0,-2 1-139,-2 2 1,0 2 0,-1 2-1,1-1-36,2-1 1,-1 0 0,0 0-1,0-2-703,1-2 0,2-7 0,3-2-1704,1-3 2664,1-5 0,3-7 0,2-4 0</inkml:trace>
  <inkml:trace contextRef="#ctx0" brushRef="#br0" timeOffset="912">441 275 8092,'-11'-3'475,"2"2"1,0-3 0,2 2 1252,2-1 0,2 1-578,-2 2-1109,3 0 0,0 0 0,4 0 0,4 0-629,4 0 0,-1 0 0,3-1 0,0-1-441,0-1 1,1-3 0,3 1 0,-2-2 1028,-1 0 0,2-5 0,-3 0 0</inkml:trace>
  <inkml:trace contextRef="#ctx0" brushRef="#br0" timeOffset="1496">619 82 9927,'0'7'753,"0"1"1,0 0-521,0 0 1,-3 3 0,0 1 0,-1 1-55,-2 0 0,1-1 0,0 4 1,0 0-68,1 2 1,-3-1-1,2 1 1,0-2-92,0-1 1,3-2 0,-1 0 0,0 0-361,1-1 1,-1-1-1,2-3-499,-1 0 1,1 0 107,-2-1 0,3-2 0,3-3 96,2-1 1,2-4 0,1-3 149,-1 0 0,1-2 546,0 0 1,-3 1 564,0 2 286,-3 2 0,1 3-192,-6 3 0,2-1 0,-1 3-117,1 1 1,1-2-195,0 1 1,1 0-354,1 0 1,2-2 0,5-3 0,0 0-153,2 0 1,0-1 0,-1-1 0,3-3-125,2-2 0,-1-1 1,0 0-1,-1 1 70,1-1 0,-3 0 1,-1 0-1,-1 1 148,-1-1 1,-4 3 0,-2 0-1,-1-1 203,-1-1 1,0 2 0,-1 0 0,-1 2 76,-3 1 0,-3 1 0,-1 1 0,-3 1-28,0 2 1,3 1 0,-1 4-1,1-1-10,1 1 0,0 1 0,2 0 0,0 2-189,0-2 0,5 0 0,-2-2 0,2 1-330,1 0 0,1-1 0,2-1 1,2-1-388,2 1 0,3-2 0,1 0 0,1 0-140,2-2 1,1-1 0,3-1 804,0 0 0,3-4 0,-1 0 0</inkml:trace>
  <inkml:trace contextRef="#ctx0" brushRef="#br0" timeOffset="2219">1261 267 7981,'-4'-7'1028,"4"1"66,-3 1 0,0 3 1,-1-3-639,0 2 0,1 0 0,-1 2 0,0 0-172,-1-2 1,0 1-1,-3 2-85,-3 0 1,3 3-1,-4 2 1,1 2-72,-2 1 0,-1 2 1,-2 1-1,1 1-128,-1 2 1,2 1-1,0-1 1,2-1-141,1-2 1,3-3 0,4 0-1,0 0-204,-1-1 1,4-2 0,1-3 82,5-1 0,5-1 0,3-1 0,1-2 39,2-5 0,2 0 0,1-3 0,-1 1 76,-2-1 1,1 1-1,-5 3 1,1 1 239,-3 1 0,-2 1 349,0-1 0,-4 2 0,-1 7 1,-3 3-105,-3 5 1,-4 5-1,-5 2 1,-1 1-13,0 2 0,0 0 1,-2 1-1,-1 0-173,1 1 1,2-2 0,1-1 0,1-1-295,1-1 0,2-4 0,2-5-875,1-1 778,3-2 0,2-2 1,6-3-1,0-2-270,2-2 1,0 0 0,0-4 0,-1-2 85,1-1 0,2-2 1,1 3-1,-1-2-121,1 0 1,-1-1 0,2 1 0,0 0-295,0 1 0,-3-3 836,2 2 0,4-4 0,1 2 0</inkml:trace>
  <inkml:trace contextRef="#ctx0" brushRef="#br0" timeOffset="2913">1377 267 8014,'0'-5'0,"0"0"701,0-1 0,0 2 0,-1-1 408,-2 2 1,3-1-400,-3 2 1,1 1-380,0-2 1,1 3-207,-2 3 1,0 1 0,-1 4 0,1 0-4,0 0 1,-3-1 0,3 2 0,-1 0-47,1 2 1,-2-1 0,1-2-1,1 0-80,0 3 1,-3-3 0,4 3-389,0-3 1,1 0-222,1 0 1,0-3 302,0 0 0,0-3 0,1 3 268,2-2 0,-2 0 194,5-3 0,-4 0-198,3 0 1,-2 0-1,2 0-151,1 0 1,1-1-1,1-1 1,-1-1 61,1-2 1,0 1 0,0-2 0,-2 1-150,0-1 0,1-3 0,-2-2 0,2 2 207,0 0 0,-2 1 1,0 1-1,-1 0 640,0 2 0,-2-2 957,1 2-1376,-3 1 0,0 2 1,0 3-1,-2 3-88,-1 0 1,-2 1-1,2 2-326,-2-2 1,4 2-263,-2-2 0,0 0-4,0 0 507,1 0 1,2 3 134,0-1-374,0-2-462,0 2 227,0-3 1,0 1-30,0 0 363,0-3 1,0 4-276,3-4 1,-1 1-80,3-3 1,-3 1 522,0 1 0,2-1 0,1 3 0</inkml:trace>
  <inkml:trace contextRef="#ctx0" brushRef="#br0" timeOffset="3454">1392 337 8014,'-5'-1'2276,"0"-2"1,2 3-1348,-2-3 0,3 2-538,-3 1 1,2 0-490,-2 0 5,3 0 1,5-1 0,4 0-223,2-2 0,-2-3 1,0 2-1,1-1 80,1-1 0,-3 2 0,-1-2 0,0 1 199,0-1 0,1 2 1,-3-1-1,0 1 98,1 0 0,-2 1-50,-2-2 0,0 3 0,-3 0 0,-2 1 153,-2 1 0,-1 0 0,1 1 0,-1 1 130,0 3 1,0 5 0,1 0 0,-1 0 15,0-2 0,3 1 0,1 0 0,0 2-171,3-2 1,-3 0 0,2-2-1,0 1-117,1 0 0,4 0 0,0-1 1,1 0-285,2-2 1,4 0 0,0-4 0,0 2-196,2-1 1,-1-1 0,2-1 0,0 0-114,1 0 1,0 0 0,0-1-1,-2-2-285,2-2 0,-2 1 1,1-2-1,0 0 854,-1 0 0,3-6 0,-3 0 0</inkml:trace>
  <inkml:trace contextRef="#ctx0" brushRef="#br0" timeOffset="4129">1655 275 8008,'0'-8'0,"-1"1"423,-1 2 1,1-2 0,-2 3 0,0-1 382,0 0 1,1 2 0,1-1 11,-2 0 1,3 1 0,-4 1 912,1 0-1566,2-1 0,-5 4 0,2 2 0,0 2-76,-2 2 0,0 3 0,0 1 0,1 1 78,-1 2 1,0-2-1,0 1 1,1 0-180,-1-1 0,2 0 1,2-3-1,0 1-252,-1-3 0,2 0 0,0-2-81,2-1 1,5-1 0,3-3 0,2-1 76,1-1 1,0-2 0,2-4 0,-1-1 2,1-1 0,-3 1 1,-1-1-1,-1 2 132,-1 3 1,-1-2 1560,1 2-970,-4 2 0,0 0 0,-4 6 0,-1 3-208,-2 3 0,2 0 0,-4 1 0,2-1-200,1 2 0,0-3 1,1 0-1,-2-2-815,1 0 0,2 1-417,0 1 1,3-1-1,2-2 286,2-3 0,1-1 0,-1-1 1,1 0 22,0 0 1,1-2 0,-1-2 872,0 0 0,5-5 0,-5-3 0</inkml:trace>
  <inkml:trace contextRef="#ctx0" brushRef="#br0" timeOffset="4464">1779 345 8291,'0'7'1225,"0"-1"-485,0-1 0,0-3-256,0 3 1,1-3-472,1 1 0,3-2 0,3-1 1,-1 0 60,1 0 0,0-1 0,0-2 0,2-1-233,0 0 0,0-3 0,-2 2 0,0-2-74,0-1 0,-1 1 0,0 1 1,-2 1 124,-2-1 1,-1 0 0,-1 0 147,2 1 0,-5 0 0,-5 0 81,-2 3 0,-1 1 0,1 2 0,0 1 233,-2 3 1,1 2 0,2 1 0,0 0 92,1-1 0,0 1 0,2 1 0,1 0-243,1 2 0,2-1 0,-2-2 0,3-1-386,3 1 0,1 0 0,5 0 0,1-1-6,3 1 0,2-4 1,1-1-1,2-1-847,3 0 0,1-1 0,1 2 1035,0-3 0,1-6 0,-1-3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7:27.488"/>
    </inkml:context>
    <inkml:brush xml:id="br0">
      <inkml:brushProperty name="width" value="0.06" units="cm"/>
      <inkml:brushProperty name="height" value="0.06" units="cm"/>
    </inkml:brush>
  </inkml:definitions>
  <inkml:trace contextRef="#ctx0" brushRef="#br0">291 0 7915,'0'16'0,"0"-1"287,0 1 0,-2-1 0,-2 2 1,0 0-344,-2 1 0,0 3 0,0-1 0,1 1-80,-1-1 0,1-2 1,1-1-1,0-3-62,-1-1 1,3-3 197,-3 0 0,0-5 0,-3-1 0</inkml:trace>
  <inkml:trace contextRef="#ctx0" brushRef="#br0" timeOffset="246">36 132 7915,'-8'0'1281,"0"0"588,1 0 1,2 0 705,-1 0-2054,5 0 1,3 0 0,7 0-313,2 0 0,-1-3 0,3 1 0,1 0-214,1 1 0,-3 1 0,1 0 1,1-1-690,1-1 0,0 1 1,1-2-1,-1 0-1638,1 0 0,-4 0 2332,1 0 0,0-1 0,3-4 0</inkml:trace>
  <inkml:trace contextRef="#ctx0" brushRef="#br0" timeOffset="563">368 109 8468,'5'-1'2647,"-3"-2"-2503,-1 2 1,0-2-197,2 3 1,-3 1 0,3 1 0,-2 4-53,-1 4 1,0-1 0,0 4 0,0 1-460,0 1 1,-3 0 0,1 1 0,0-2 562,1-1 0,-2 2 0,-2-3 0</inkml:trace>
  <inkml:trace contextRef="#ctx0" brushRef="#br0" timeOffset="1263">469 147 7906,'0'8'1914,"-1"0"-1516,-1 0 0,1-1 0,-3 0-438,1-2 0,2 2 1,-2-2-162,3 2 1,0-2 0,0 1-462,0 0 209,0-3 1,0 0 328,0-6 0,2-1 1,2-4-1,-1 0-30,0 1 0,3-1 1,-3 0-1,0 0 207,1 1 0,-1 0 1,-1 1 495,1 1 0,0 0-108,0 0 0,-2 2-159,5 3 0,-5 1 0,2 1 0,-2 3-70,-1 2 0,2 1 0,1 0 1,-1-1-240,-2 1 0,0 0 0,0 0 0,0-1-209,0 1 1,3 0-1,0-1-160,2-2 1,-3-1 0,3-2-300,1 0 0,1 1 0,1-3 309,0 0 1,-1-3 0,-1-2 0,-2 0 301,-1 0 1,3 2 721,-4-2-225,4 0 0,-4 0 382,3 0 0,-2 3-133,2-1 0,0 3-467,3 0 0,-1 0 0,1 0 0,0 0-235,0 0 0,-1-3 0,1 0 0,1-1-59,1 1 0,-1-2 0,1 1 58,-1 0 1,-2 0 0,0-3 570,-2 2 0,-1 3-205,-4-3 1,-4 3 0,-1-1 0,-3 2-12,-2 1 0,1 1 0,-1 2 0,2 2-124,0 2 0,0 1 1,0-1-1,1 1-267,2 0 0,-1 0 0,4-1-437,0 1 0,1 0 1,1 0-355,0-1 0,4-2 0,1-2 0,2 0 208,4-1 0,-2 1 0,4-3 1,0-1 659,-1-2 0,3-1 0,-3-4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7:32.372"/>
    </inkml:context>
    <inkml:brush xml:id="br0">
      <inkml:brushProperty name="width" value="0.06" units="cm"/>
      <inkml:brushProperty name="height" value="0.06" units="cm"/>
    </inkml:brush>
  </inkml:definitions>
  <inkml:trace contextRef="#ctx0" brushRef="#br0">0 1 10275,'0'7'633,"0"1"-715,0 0 1,0-1 0,0 1-446,0 0 1,0 0 0,0-1-741,0 1 1,0 0 1266,0 0 0,0-1 0,0 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7:32.770"/>
    </inkml:context>
    <inkml:brush xml:id="br0">
      <inkml:brushProperty name="width" value="0.06" units="cm"/>
      <inkml:brushProperty name="height" value="0.06" units="cm"/>
    </inkml:brush>
  </inkml:definitions>
  <inkml:trace contextRef="#ctx0" brushRef="#br0">0 1 8692,'0'7'1046,"0"1"-970,0 0 1,0-1-1,0 1 1,0 0-27,0 0 1,0-1 0,0 1-1,0 1 51,0 1 1,0-4-1,0 2-318,0-1 0,0-3 171,0 1 0,1-4 1,1-1-1,1-4 25,2-3 1,0-1-1,2 0 1,-1 1-1,-1-1 1,0 0 0,3 0 0,-1 1 77,-2-1 1,2 3 0,-2 0 154,2 2 0,0 0 1,1 3 171,0 0 0,-3 3 0,-1 0 0,0 2-207,-3 1 1,3 3 0,-2 2 0,0-2 127,-1 0 0,0-2 1,1 1-298,0 0 0,2 0 0,-3-1-813,2 1 1,3-4 0,-1-1-546,2-2 0,1-2 1350,-1-2 0,5-4 0,0-5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7:33.254"/>
    </inkml:context>
    <inkml:brush xml:id="br0">
      <inkml:brushProperty name="width" value="0.06" units="cm"/>
      <inkml:brushProperty name="height" value="0.06" units="cm"/>
    </inkml:brush>
  </inkml:definitions>
  <inkml:trace contextRef="#ctx0" brushRef="#br0">32 131 8788,'4'0'3522,"-1"0"-2667,-3 0-1193,-3 0 357,-1 0-304,-4 0 0,3 0 1,0-1-1407,2-2 1044,0 2 1,1-3 337,-1 2 1,1-3 0,2-2 191,0-1 1,0 3 0,0-1 0,0 0 144,0 0 0,0-2 1,1 0-1,0 0 146,2 1 0,-1-1 1,-1 1-1,1 1 233,1 1 0,-1 0 124,-2-3 0,1 4-205,2 1 0,-3 3 1,3 3-1,-2 3-89,-1 3 0,0 3 1,0 4-1,0 0-199,0 2 0,0-1 0,0 3 1,0 0-150,0-1 1,-1 0 0,-1 0 0,0 1-353,0 0 0,1-6 0,0 1 1,0-3-1211,-2-2 0,0-2 1673,3 0 0,-3-4 0,2-7 0,-2-6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7:34.118"/>
    </inkml:context>
    <inkml:brush xml:id="br0">
      <inkml:brushProperty name="width" value="0.06" units="cm"/>
      <inkml:brushProperty name="height" value="0.06" units="cm"/>
    </inkml:brush>
  </inkml:definitions>
  <inkml:trace contextRef="#ctx0" brushRef="#br0">61 198 7820,'-7'-4'0,"-1"1"0,0 0 75,1 0 1,1 1 0,1 2 1768,-1 0-192,-1 0-1195,3 0 0,1 0-312,6 0 0,-1 0 0,3 0 1,2 0-362,2 0 0,0 0 0,1 0 1,0 0-619,0 0 1,-1 0 0,3-1 0,0-1 211,-3 0 1,2-4 0,0 0 0,-2 0 621,0-2 0,1 0 0,0 0 0,0-2 0,-2 0 0,-1-4 0,-1 2 0,-1-1 0,1 0 0,0 1 0,0-1 0,-1 3 259,-2 1 0,0 2 1807,-3-1-1354,0 4 0,0 10 1,-1 7-310,-2 2 0,1 1 0,-2 0 0,0-1-234,0 1 1,1 2 0,-1 0 0,0-1-102,3-1 1,-3 0-1,2-2 1,-1 0-364,0-1 0,2-3 0,-2 2-191,2 0 1,1-5-132,0-2 1,0-4 0,0-1 284,0-4 0,1-3 0,1-1 0,0 1 176,0-1 1,2 0 0,-2 0 174,0 1 1,-1 2 788,-1-1-16,0 5-439,0-3-322,0 4-270,3 0 1,-1 3-340,3-1 1,-2 1 45,2-3 0,0 0 168,3 0 0,-1 0 0,1 0 0,0 0 359,0 0 1,-3 0 0,0 0-1,1 0 16,1 0 1,-2 0-1,0 0 1,1 0 332,1 0 0,-2 0 1299,0 0 92,0 0-1379,3 0 1,-1 1-22,-2 1 0,2-1-428,-2 2 0,0-2 0,0-1 1,1-1-63,1-2 1,-2 2 0,0-2 0,1 0-105,1-3 1,-2 2 0,0-1-44,1-1 564,-2 2 0,-2-2-13,-4 4 0,-3 3 0,-2 4 1,-1 2 194,0 1 1,0 0-1,1 2 1,-1 0-130,0-1 0,3 0 0,1-1 0,-1-1-379,1 1 1,2 0 0,0 0-274,1-1 0,1-2 0,1 0 0,1-1-490,4 0 1,0-2-1,2 1 1,0-2-1836,0-1 2662,3 0 0,-3 0 0,4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4:29.730"/>
    </inkml:context>
    <inkml:brush xml:id="br0">
      <inkml:brushProperty name="width" value="0.06" units="cm"/>
      <inkml:brushProperty name="height" value="0.06" units="cm"/>
    </inkml:brush>
  </inkml:definitions>
  <inkml:trace contextRef="#ctx0" brushRef="#br0">261 0 8257,'-9'0'1064,"-1"0"1,5 0-893,-5 0 1,7 7 0,-2 4-118,4 7 1,-4 0 0,0 6 0,2 2-174,1 1 0,-3 4 0,0 2 0,2 2-43,1 2 0,-2-3 0,-1 4 1,0-3-139,-2-2 1,6-3 0,-4-2 0,2-2-185,-2-2 1,3-11-1,-3 2-182,4-2 0,-1-7 665,-3-1 0,-3-10 0,-7-3 0</inkml:trace>
  <inkml:trace contextRef="#ctx0" brushRef="#br0" timeOffset="217">13 408 10776,'-8'0'768,"3"-5"1,10 1-848,5 0 0,3 3 1,2 1-1,-1 0-672,1 0 0,4 0 0,1 0 0,-1 0 751,2 0 0,-5-7 0,5-1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7:34.884"/>
    </inkml:context>
    <inkml:brush xml:id="br0">
      <inkml:brushProperty name="width" value="0.06" units="cm"/>
      <inkml:brushProperty name="height" value="0.06" units="cm"/>
    </inkml:brush>
  </inkml:definitions>
  <inkml:trace contextRef="#ctx0" brushRef="#br0">62 139 7872,'5'-3'-241,"-3"-2"739,-1-2 1,-1 2 0,1-1 0,1 0-121,0 0 0,1-5 0,-3 1 1,0 0-151,0-2 1,0 4-1,0-2 1,1 1 147,1 1 1,-1 1-48,2-1 0,-3 3-282,-3 3 0,1 1 1,-3 2-1,-1 2-189,-1 5 0,0 0 1,-1 2-1,1 0 126,2 0 0,-2-2 0,3 3 1,-1-3-44,-1 0 0,4 0 0,-2 0-293,0-1 1,2-2 75,2 1 1,0-5 245,3 2 1,1-6-1,4-1 1,0-1-21,-1 0 1,1 2-1,0-2 150,0-1 1,-3 3 0,0-1 160,1 1 0,-2 2-21,1-2 1,-2 2-1,1 2-152,0 2 0,-2 1 0,-1 3-65,2-2 0,-2 2-114,1-2 0,0 1 1,0 0-598,0-1 0,2-3 0,-2 1 201,3-2 0,0-1 1,0 0-1,1-1-214,1-2 1,0 1 0,2-3 267,1-1 1,-1 2 432,1-1 0,-1 0 0,-1-3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7:35.338"/>
    </inkml:context>
    <inkml:brush xml:id="br0">
      <inkml:brushProperty name="width" value="0.06" units="cm"/>
      <inkml:brushProperty name="height" value="0.06" units="cm"/>
    </inkml:brush>
  </inkml:definitions>
  <inkml:trace contextRef="#ctx0" brushRef="#br0">9 38 7872,'0'-8'508,"0"1"267,0-1 1,0 3 242,0-1-804,0 5 0,0-2 1,0 6-31,0 2 1,0 2 0,0 1 0,0-1-156,0 1 0,0 0 0,-1-1 0,-1 1-179,0 0 1,-1-3 0,3 0-272,0 1 1,0 1 51,0 1 0,3-3 228,3 0 0,0-4 0,2 0 1,0-4 30,0-1 1,-3 0 0,0-2 155,1 1 0,1-1 362,1-1 0,-3 2-60,0 3 1,-3 1-193,4 1 0,-4 1-481,3 1 0,-3 0 1,2 2-349,-1 0 1,1-1 0,4-1 2,0 1 1,-1-1 0,1-2 669,0 0 0,0-3 0,-1-2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4:32.667"/>
    </inkml:context>
    <inkml:brush xml:id="br0">
      <inkml:brushProperty name="width" value="0.06" units="cm"/>
      <inkml:brushProperty name="height" value="0.06" units="cm"/>
    </inkml:brush>
  </inkml:definitions>
  <inkml:trace contextRef="#ctx0" brushRef="#br0">65 82 8037,'0'-6'177,"0"0"0,0-1 0,-1 1 84,-1 2 1,1-2 0,-1 2-1,2-1 116,0-2 0,0 3 0,0 0 357,0-1 0,0-1 497,0-1-1003,0 4 0,0 1 0,0 6 0,0 3-108,0 2 1,-1 5-1,-1 3 1,-2 2-91,-2 0 1,2 2 0,-1 1-1,0 1-191,0 1 1,-2-1-1,1 0 1,1-2 11,1-2 1,3-3 0,-1-4 0,1-1-990,1-2 1,1-5 232,1-2 0,-1-1 1,3-2 405,1-1 0,-1 0 1,0-2-1,-1-1 281,1-1 1,-3 2 0,2 0 0,-1-1 217,0-1 0,0 0 0,-2-1 0,1 2 0,1 0 114,0 0 0,0 3 1365,-2-2 516,0 0-223,0 0-1072,0 1 0,1 3-562,1 0 1,1 2-1,4 1 1,1-2-137,1 0 0,2-1 1,0 0-1,1-1-135,1-1 0,2-2 0,0-2 0,-1-1-176,0-2 1,-2 0 0,1-2 0,-1 0-10,-1-1 0,-2 1 0,-4 0 0,-2 3 299,0 1 1,-2-1 0,-3 1 232,-5 4 1,1 1 0,-4 2 0,2 1 31,-1 1 1,-1 3-1,0 3 1,1 3-26,0 1 1,0 1 0,3 0-1,-1 0 38,1 2 1,2-1-1,0 1 1,1 0-163,2 0 1,1-2 0,2-2 0,3-1-246,3 0 1,1-1 0,3-5-1,-2-2-159,2-1 1,2-1 0,1-1 0,-1-1-195,0-2 1,-2-2-1,1-1 1,-2-1-991,0 0 1491,-3-4 0,4 2 0,-2-2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4:40.117"/>
    </inkml:context>
    <inkml:brush xml:id="br0">
      <inkml:brushProperty name="width" value="0.06" units="cm"/>
      <inkml:brushProperty name="height" value="0.06" units="cm"/>
    </inkml:brush>
  </inkml:definitions>
  <inkml:trace contextRef="#ctx0" brushRef="#br0">635 417 7925,'-15'7'0,"-2"-1"0,1 1-272,1-1 1,1 2 0,2-1 0,2-1 337,1-1 1,3-1-1,1-1 1,0 0 13,0-1 0,2-1 1,-2 1-76,1 0 0,-2 1 0,-1-2 0,1 2-8,0 0 0,1 0 0,1 0 0,-1 1-12,-1-1 1,2-1 0,0 3-1,1 0-42,-1 3 1,2 2-1,-1 3 1,-1 1-31,1 1 0,-1 1 0,-2 4 0,1 1 33,-3 3 0,1 4 1,-1 1-1,0 1 26,-3 2 0,-1 1 0,-1 4 0,0-1 50,1-1 0,-3 2 0,-1-1 0,0 2-6,1 1 1,0-1 0,2 1-1,-1 1-2,-1 1 0,2 4 0,-2-3 0,1 0-8,1 1 1,1-1 0,-1 3-1,1 2 14,1 0 0,0-3 1,2-1-1,0 0 11,0-1 0,1 4 1,-2-1-1,1-2 1,1-2 0,2 1 0,1-1 0,1 0-14,1-2 0,1 0 0,2-4 0,0 0 11,0 0 0,0 0 0,1-2 1,1-1-19,2-1 0,4-2 1,2 2-1,-1 0-25,0 0 0,2 2 0,-1-4 0,1-1-67,0 1 1,0 1 0,1 0 0,1-1 35,0-1 0,1-1 0,0 0 1,1 1 2,-1-1 1,2-3-1,-1-1 1,1 0 10,0-1 1,1 1 0,-2 1 0,0-3 76,0-1 1,0 1 0,1 2 0,1 1 52,-1 3 0,-1 0 0,2-1 0,2-1-71,1 1 1,3 2-1,3-1 1,0-2-18,2 0 0,-1-3 1,3 3-1,0-3-16,-1 1 0,2-2 1,-4-3-1,1 0-10,1-1 1,3 0-1,3 0 1,2-2 5,-1-2 0,0 0 0,2 1 0,-1 0 8,0 1 0,3-2 0,-2-2 0,4 0 10,2 1 1,3 0 0,-3 0-1,-1-2 12,-1-1 0,3 1 0,5-1 0,1-1-3,1-1 0,-2-1 1,-3 1-1,1-1 31,3 1 1,1-2 0,3 0 0,-1 0-18,-2 0 1,0 0 0,3 2 0,2-1 0,3 1 1,1-1-1,-6 0 1,3-1-29,2-1 0,3 2 0,1 3 0,-3-1-9,-2-1 1,0-1 0,1 1 0,2-1-2,0 1 1,0 1 0,-6 1 0,3-1 31,3 1 1,2 1-1,-1 1 1,-4 0 1,-1 0 1,2 1 0,1 1 0,0 0-8,-1 0 0,-1 0 0,-1-1 0,1 1 1,1-3 1,-1 2-1,-2-2 1,-2 0-15,1-1 1,1-4 0,-1-1 0,-1 0-12,-1 0 1,0 1-1,0-2 1,1 0 8,-1 0 1,1 1 0,-4-2 0,0-1 2,1 0 1,-1 0 0,0 0 0,0 1-15,-2 0 1,-1-1 0,-3-1-1,2 0-2,3 0 0,-1 0 1,-2-1-1,-4-1 2,-1 0 0,1-3 1,4 1-1,1-2-36,-2 0 1,-2-1 0,-5 1 0,-1-1 16,1-2 1,1 0-1,0-2 1,-1 0 22,-2 0 0,-4-2 1,2-2-1,-3 1 2,-2-1 1,1 0 0,-1 0-1,1 0 10,1-1 1,0 0 0,-2-2-1,-1 2-8,0 0 1,-3-1-1,-2-1 1,1 1-5,0 0 1,2-3 0,-3 2 0,2-4-3,2 0 1,-1-2 0,-3-2 0,-2 1 3,0-1 0,-4 0 1,1-2-1,0-1 29,-1 0 0,-1-3 1,-2 2-1,0-3 38,0-1 1,3-3 0,-2 2-1,1 0-11,1 0 0,-3-2 0,1 0 0,0-1-28,-2-1 0,2-1 1,-1 4-1,1-2-9,0 0 1,-1-1 0,-3 1 0,1-1-16,0 1 1,0-3 0,0-1 0,-1-1-19,-2 0 1,2-3-1,-4 3 1,1-3-4,0-1 0,-2-4 1,2 2-1,-2 1 31,-1 2 0,3-1 0,0-2 0,-2 1 39,1 0 1,-2 0 0,0 4 0,1-2 12,-1-1 0,1-2 0,-1 1 0,0 1-1,1-1 0,-1 0 1,1 0-1,-1-1-46,1-2 1,-2 0-1,0 5 1,-1-1-20,-1 1 1,-1-2-1,0 1 1,0 1-4,-1 0 1,0 2-1,-1 0 1,0 2 56,0 1 0,0 2 1,-1 3-1,0-1 22,-1-1 0,-3 0 1,1 3-1,-3 2-26,-1 2 0,0 2 0,-2-1 0,0 0-48,0-1 1,-2 2 0,-2 2 0,-1 1-14,-2 2 1,-1 0 0,-3 3 0,1 0 5,-1-2 0,0 5 1,0-3-1,-3 1-12,-1 2 1,-1-1 0,0 3 0,-2-1 8,-2 0 0,-1 1 1,-1 0-1,0 3 4,0 1 1,0 3-1,-1 0 1,-1 0 0,-3 1 0,0 1 1,-3 4-1,0-1-27,-3 1 1,-1 1 0,0 0 0,-1 1-36,1 1 1,-3 0 0,-5 0 0,0 0-16,1 0 0,-2 0 0,4 0 1,-2 0 52,-3 0 1,-2 0 0,-2 0 0,3 0 30,0 0 1,-2 0 0,-5 0 0,1 0-6,1 0 0,-2 0 1,4 0-1,-3 0 23,-3 0 0,-1 0 1,2 0-1,2 0-13,-1 0 0,-1 0 1,-2 0-1,0 0-8,1 0 0,-2 0 0,4 0 0,0 0-2,0 0 0,-4 0 0,2-3 0,0 0-2,1-1 0,0-1 1,-1 0-1,-2 0-1,-2 1 0,1-1 1,5 3-1,-3 0 7,-3-1 1,-3 2-1,2-1 1,3 1 24,0 1 0,-1 3 1,-5-1-1,2 2 22,2 1 0,-4 1 0,6 1 0,-2 1 66,-1 0 1,-2 1-1,2-3 1,0 1-68,2-1 1,0 0 0,0 1 0,-3 1-18,1 1 1,0-2 0,4-2 0,0 1-2,-4 2 1,0-3-1,-4 4 1,4-1-19,1 0 0,-2 0 1,-3 3-1,0 0-12,2 1 0,0 1 0,4 0 0,-1 0 8,1 0 1,-2 2 0,0-1 0,1 0 27,2-3 1,6 2 0,-1-3-1,1-1-38,-2 0 1,7-3 0,6-1 0,7-3-64,5-1 1,3-2 0,5-3-1,6-4-540,5-7 0,7-6 602,5-5 0,8-11 0,5-5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4:43.784"/>
    </inkml:context>
    <inkml:brush xml:id="br0">
      <inkml:brushProperty name="width" value="0.06" units="cm"/>
      <inkml:brushProperty name="height" value="0.06" units="cm"/>
    </inkml:brush>
  </inkml:definitions>
  <inkml:trace contextRef="#ctx0" brushRef="#br0">20 257 7998,'-1'-4'491,"-1"-1"0,0 4 1,-1-2 293,0 0 1,0 2-155,1-4 0,1 3 559,-1-2-454,2 3-510,0-2 0,0 8 0,0 1-214,0 1 0,0 3 1,0-1-1,0 1-79,0 1 0,0 1 0,0 1 0,0 0 7,0 0 1,0 0-1,0-1 1,0-1-108,0 0 0,2-3 1,0 0-1,0-1-36,1-3 1,-2-1 0,3-3 0,2 0 186,2 0 0,-1-4 1,2-2-1,1-5-23,0-3 1,2 0 0,1-3 0,0 1-65,0-1 0,-2 3 0,-1-1 0,-1 2-342,-1 3 1,-2 0 0,-1 4-2641,-1 0 3085,1 2 0,1 4 0,1 4 0</inkml:trace>
  <inkml:trace contextRef="#ctx0" brushRef="#br0" timeOffset="595">302 270 7998,'-6'0'765,"-1"0"1,1 0-1,-1 0 1,1 0-76,0 0 0,-1 0 0,1 0 1,-1 0-479,1 0 0,0 0 0,1 2 1,1 1-158,-1 0 1,-1 1 0,0 3 0,-1-1-59,1 1 1,2 1-1,0 1 1,1 1-156,-1 2 1,3-3-1,-2 0 1,3 0-366,0 0 1,0-1 0,3-2 213,1-2 1,2-1 0,2-3-1,1 0 122,1 0 1,-1-3-1,2-1 1,-1-3 25,0-1 1,2 1 0,-3-2-1,0 2 237,0 1 0,-1-1 1,-3 1-1,0 1 444,0 1 1,-3 2-119,1-2 1,-1 3-254,1 1 0,-2 3 1,-2 4-1,-2 1-359,2 0 1,0 1 0,1-3 0,0 1-397,0-1 1,0 1 0,0-1 120,0 0 1,1 1 0,1-1 0,2-2 192,2-2 1,0-1 0,1-1-1,-1 0 264,1 0 0,-1 0 1275,1 0 1419,-1 0-1948,-2 0 1,-2-1-1,-2-1-389,0-2 1,0 0 0,1 0-242,1-1 1,0-1 0,1 0 0,1 0-276,-1 2 0,2-2 0,3 2 0,1-2-248,-1 0 1,-1-1 0,1 1 0,2-1-387,-1 1 1,0 2-1,1 0 1,0 1-66,0-1 1,0 3 885,1-2 0,1 3 0,-2 0 0</inkml:trace>
  <inkml:trace contextRef="#ctx0" brushRef="#br0" timeOffset="845">591 315 7920,'0'-7'1276,"0"1"0,0 1 421,0 1-593,0 0-1148,0 0 0,0 2-129,0 4 1,0 2 0,0 3 0,0 1-260,0 0 0,0 3 0,-1-2 0,-1 1-264,0-1 1,0-1-1,2 0-162,0 0 1,0-1 857,0 2 0,0-2 0,0-1 0</inkml:trace>
  <inkml:trace contextRef="#ctx0" brushRef="#br0" timeOffset="1266">745 321 8001,'-5'0'2292,"1"0"1,0 0-2020,-3 0 1,2 1 0,0 0 0,0 1-219,0 0 0,2 0 1,-1 1-20,-1 1 1,-1 0 0,0 3-264,2-1 0,0-2 1,3 1-368,-1 0 1,0-2 249,2 1 0,2-2 0,3 0 0,0-2 156,2-2 0,-1 0 0,1-2 1,-1-1 13,0-1 1,3 0-1,0 0 1,-2-1 157,1 1 0,-3 1 1,0 2-1,0-1 335,0 1 1,-2 1-1,1 0 234,1 2 0,-1 0 1,-1 0-159,0 2 0,-1 2 0,-2 2-563,0 1 1,1-1 0,1 1-390,0-1 1,0-2-1,-1 0 97,1-1 0,1-1 0,4-2 1,-1-1 459,1-1 0,-1-2 0,0-2 0</inkml:trace>
  <inkml:trace contextRef="#ctx0" brushRef="#br0" timeOffset="1461">1052 0 6813,'-6'1'799,"0"1"0,1-1 0,1 4 0,-1 3-337,-1 2 0,-3 7 1,-1 3-1,-1 2-328,1 5 1,-1-1-1,-1 4 1,1 0-316,3-1 0,1-1 0,1-5 1,2-4-3461,1-3 3641,3-3 0,5-6 0,3-1 0</inkml:trace>
  <inkml:trace contextRef="#ctx0" brushRef="#br0" timeOffset="1782">969 238 8197,'-6'6'2979,"0"-2"-1099,2 1-1675,-2-4 0,8 4 0,0-3 0,3-1-102,2 0 0,0 0 1,1 0-1,1 1-304,1 0 1,-2-1 0,2 1-1,0 0-35,-3-1 1,1 3 0,-2-1 0,0 2 65,1-1 1,-4-2 0,0 2 0,-3 1 401,0 1 1,0-2-1,-3 1 1,-1 0 100,-2 0 1,-1 0 0,-1-2 0,0 0-285,0-2 1,-1 0-1,0 0 1,1 0-702,1 1 1,1 1-1,-1-3-1157,1 0 1,2 0 977,0 0 1,3-1 0,2-1 830,4 0 0,2-3 0,5 2 0,-2-4 0</inkml:trace>
  <inkml:trace contextRef="#ctx0" brushRef="#br0" timeOffset="1995">1142 250 12529,'-4'1'2243,"0"1"-1986,2 2 0,-3 4 0,2 2 0,1-1-188,-1 0 1,-2 3 0,1-2 0,1 2-335,0 1 0,1-2 1,-1-1-1,2-1-829,0-1 1,1-3-1,1-2 318,1 0 1,2-1 0,2-3-1,1-3 776,-1-2 0,3-7 0,1-1 0</inkml:trace>
  <inkml:trace contextRef="#ctx0" brushRef="#br0" timeOffset="2229">1271 64 7824,'4'0'507,"-1"1"1297,0 1 0,0 0-1113,-1 2 1,-1-2 0,1 2 0,-1 1-449,-1 1 0,0 0 0,0 2 0,-1 0-400,-1 3 0,0 2 1,-2 1-1,-1 2-32,0 0 1,0 1-1,1 2 1,-1-2-772,-1 1 0,2-4 1,0 2-1,2-2 24,0-1 1,1-5-1,-1 1 1,0-2 935,1-1 0,0 1 0,1-1 0</inkml:trace>
  <inkml:trace contextRef="#ctx0" brushRef="#br0" timeOffset="2516">1347 276 8265,'0'4'4182,"0"-1"-3577,0-1 1,0 0 0,0 2-461,0 1 0,0 1 0,0 0 1,0 1-145,0-1 1,0 1 0,0 1 0,0 0-125,0 0 0,0-1 0,0 0 0,0-1-1207,0 1 0,0-3 472,0 0 0,1-2 1,1 0-1,3-2 150,0 0 0,2-3 0,1-4 708,1-2 0,5-6 0,0-2 0</inkml:trace>
  <inkml:trace contextRef="#ctx0" brushRef="#br0" timeOffset="2728">1572 71 7824,'6'-7'456,"0"3"3155,-2 0-2923,-1 2 1,-3 0-1,0 4 1,0 3-81,0 3 0,0 3 0,-3 3 0,-1 2-218,-2 0 1,0 1 0,0 3 0,-1 0-620,1 1 0,-1 1 0,1 2 0,0-1-324,-1-1 1,-1 0 0,0-3-1,1-1-862,2-1 0,2-4 1,-2-4-1,3-2 1415,2-1 0,-3-2 0,-1-1 0</inkml:trace>
  <inkml:trace contextRef="#ctx0" brushRef="#br0" timeOffset="3181">1476 295 7824,'-1'4'1319,"0"-1"283,-1 0 0,-1-3-916,1 2 0,1 0 1,-1-1-480,4 1 1,2 1 0,4-3-409,0 0 0,2 0 0,-2 0 1,2 0-386,0 0 1,2-1-1,-2-1 1,1 0-55,0-2 1,-3 2 0,0-2-1,0 1 342,0 2 0,-3 0 533,2 1 1,-5 1 372,0 1 0,-2 4 0,-1 2 0,-2 0-190,-1-1 0,1 0 0,-2-1 0,1 1-445,1-1 0,1 0-271,-1 1 0,3-3 0,0 0 0,4-1 4,2-2 0,0-2 1,1-2-1,2-1-82,1-1 1,3-1-1,-1 0 1,1 0 681,0 2 1,0-1-1,0 3 1,0 0 176,-1 2 1,-2 3 0,-1 2 0,-2 2-27,-1 4 1,-2 5-1,-2 2 1,-1 4-31,-1 1 1,-4 1 0,-1 3-1,-4 1-73,-1 2 1,0-3 0,-1 0 0,1-3-720,0-3 0,0-4 0,1-2-2120,1-1 0,3-5 2485,1-2 0,3-10 0,-2-4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4:53.266"/>
    </inkml:context>
    <inkml:brush xml:id="br0">
      <inkml:brushProperty name="width" value="0.06" units="cm"/>
      <inkml:brushProperty name="height" value="0.06" units="cm"/>
    </inkml:brush>
  </inkml:definitions>
  <inkml:trace contextRef="#ctx0" brushRef="#br0">4092 327 7752,'0'5'730,"-3"-2"1,-1 0-286,-1-2 0,-2 2 1,1-1-284,-1 0 1,1-1 0,-1-1-27,1 0 1,2 0-1,0-1-134,1-1 0,-2-2 0,2-2-102,-1-1 1,-1 0 0,0-1 0,0 0 23,-2 0 0,1-1 0,-1 0 1,-2 1 30,-2-2 1,-1 0-1,-3-2 1,-3 1-4,0 0 1,-4 1 0,-1-1 0,0 1 25,-1 1 1,0-1 0,-3 2 0,-3 0 74,-1 0 1,3-1 0,-5 0-1,-1 1-32,-1 1 1,-2-1 0,0-1 0,0 1-9,2 1 1,1 1 0,0-1 0,-3 2-2,-3 0 0,0 0 1,-2 3-1,1-1-21,1 0 0,-2-1 0,-1 1 0,-1 0-17,-1 0 1,2 0-1,0 2 1,0-1 10,-1 0 0,2-1 1,0 1-1,1 1 10,-2 0 1,-1-1 0,0-1 0,1 0 5,2 0 0,2 1 0,0 2 1,-2 0-1,-1 0 1,0 0 0,2 0 0,1 0-28,3 0 1,-3 1 0,2 1 0,-3 2 5,0-1 0,0 3 1,1-2-1,-1 3 3,0 1 1,4 0-1,-2 2 1,0 0-14,0 0 1,-3 1 0,-1 2 0,2 1 17,1 1 1,4 3 0,-1-1-1,-1 2 33,-1 0 1,2 0 0,0 1-1,1 0-8,2 1 1,0 0 0,1 1 0,1 0 41,1-1 1,-2-1 0,2 0 0,-1 1 1,-1 0 1,1 3-1,1-3 1,2 0-23,2 1 0,0-1 0,0 3 0,1-1 70,2 0 0,-1 1 0,1-2 0,1 2-58,0 2 0,1-1 0,2 2 0,2-3-54,-1 0 0,4 1 1,0 1-1,2-1-58,1 1 0,3-3 1,-1 1-1,0 1-67,1 2 1,-1-1-1,1 3 1,-1-1 45,1-1 0,1 2 1,-1-1-1,-1 1 52,1 0 0,1 3 0,2 0 1,0 3 23,0 2 1,2-1 0,-2 4 0,1 0 33,1 2 1,-1-1-1,2 3 1,0 2-5,-1 0 1,2 0 0,-1 0-1,1 3 12,-2 1 1,3-3 0,-2 3 0,0-2 22,0-1 0,1 3 1,-1-2-1,1 1-5,1 1 1,1-1-1,1 2 1,3 1-11,0 2 1,2-2 0,-1 1 0,1 0-30,2 0 1,1 3-1,3 2 1,-1 1-27,1-2 0,0-1 1,1 1-1,0 0 16,1 1 1,3-7-1,-1 2 1,1-3-23,2-2 0,2-3 0,3 1 0,2-3 48,0-4 1,0 1-1,-1-5 1,2 2 24,2-1 1,-2-5 0,1 1 0,0-4-42,3-3 1,6 0-1,5-4 1,1 0 3,1-1 1,-2-4-1,0-1 1,3-1-14,5-1 0,2-3 0,4-2 0,-2-1-6,-1 0 1,4-1-1,0-2 1,4-2-43,1-1 0,-3-1 0,3 0 1,3 0-18,3 0 0,-1-3 0,1-1 1,-3-2-37,0-1 1,5 1-1,2 0 1,-1-1 62,-4 1 0,1 0 0,-1 1 0,0 1 39,0-1 0,-4-1 1,0 0-1,-1 1 74,1 1 0,-2-1 0,-2-3 1,0-1 29,-3-1 1,-2-1-1,1-1 1,-2-2-17,0-1 0,-2-1 0,1-4 0,-3-2-12,0-1 0,-6-5 0,0-2 0,-1-2-16,-1-2 0,-2 0 0,0-4 1,0-3-36,-2-2 1,-5-1 0,-3-4 0,-2-2 18,-1-4 1,2-3 0,1-4-1,-2-2 28,-2-2 0,-3-2 1,-3-6-1,-2-3 7,-3-5 1,-4 2 0,-3-5-1,-3-1-27,-3-2 1,-7-5-1,-4-3 1,-4-1 7,-4 0 1,-1-1-1,6 48 1,-1-1 0,-1 0-1,0 1-13,-1-2 1,-1 0-1,1 3 1,-2 0-1,-2 1 1,1 0-1,-19-43-33,-3 2 1,-2 4-1,-5 5 1,-3 4-121,-2 7 0,-3 6 1,-4 7-1,-1 4-396,-4 3 1,-5 6-1,-2 4 1,1 5-403,0 2 1,-2 7-1,-3 1 901,-2 5 0,0 2 0,1 3 0</inkml:trace>
  <inkml:trace contextRef="#ctx0" brushRef="#br0" timeOffset="1849">13 4400 8779,'-6'-2'1043,"2"-3"0,2 2 0,4-2 0,3-2-746,3-1 0,5-3 0,4 0 0,2-4-121,2-2 1,2-1 0,3-2 0,0-2-146,2-1 1,3-2-1,4-1 1,-2 1-162,0 2 1,-3-2 0,-1 1 0,-1 0-276,0 1 1,-6 1-1,-2 3 1,-5 1-1998,-1 1 1733,-4 3 1,-4 5 0,-6 7 601,-4 7 1,-2 4 0,-2 4 0,-1 1 83,1 1 1,-1-1-1,0 2 1,2 0 418,0-2 0,1 0 0,1-1 0,1 2 212,1 0 0,-1-3 1,2-3 311,1 0-801,0 1 0,2-3 0,1-2-234,2-4 1,0-1-1,0-1 1,1-1-16,1-2 0,0 0 0,0 0 0,1-1-36,-1-1 1,1 1 0,1 0 0,1 0-65,-1 0 0,-1 3 0,-1-1 1,0 2 74,1-1 0,-3 1 0,0-1 41,1 1 1,-1 1 0,0 1 0,-2 1-45,0 2 1,-1 2-1,-1 1 1,0-1-131,0 0 0,0 1 1,0-1-1,0 1-598,0 2 1,0-2 845,0 2 0,0-2 0,0-1 0</inkml:trace>
  <inkml:trace contextRef="#ctx0" brushRef="#br0" timeOffset="2299">205 3817 8380,'0'-7'773,"-2"3"1,-1 0 909,0-1 0,3 1-1192,2 0 1,3 2-1,8 0 1,2 2-273,3 0 0,2 0 0,1 0 0,1 0-120,1 0 1,2 0 0,1 0 0,-1 0-70,0 0 1,-3 0 0,-1 2-1,-1 2-333,-3 0 1,-2 3-1,-5 1 1,-2 2 312,-3 3 0,-2 3 1,-4 4-1,-1 2 86,-5 3 1,-2 4-1,-5 4 1,-1 0-47,-2 1 1,1 1-1,0-4 1,-1 0-88,1-1 0,2-4 1,1 0-1,2-5-180,2-3 0,0-3 1,3-2-1,-1-1-1599,1-1 1115,2-4 0,2-5 1,5-2-1,3 0-1836,2-2 2537,6-5 0,-1-6 0,7-3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4:57.878"/>
    </inkml:context>
    <inkml:brush xml:id="br0">
      <inkml:brushProperty name="width" value="0.06" units="cm"/>
      <inkml:brushProperty name="height" value="0.06" units="cm"/>
    </inkml:brush>
  </inkml:definitions>
  <inkml:trace contextRef="#ctx0" brushRef="#br0">123 288 8281,'-8'-1'123,"1"0"0,2-1 395,-1 0 0,2 1 1,-1 0-1,1-2-286,0-1 1,-1 2 0,3-2 0,-2 1-367,-1-1 0,2 3 1,-2-2-54,0 0 1,0 2 0,-2-1 111,1 2 1,-1 2 0,2 3 0,0 1 25,0 3 1,2-1-1,-1 2 1,1 1 122,3-1 0,0 2 0,0-2 1,0 1-58,3-1 0,0-2 1,3 0-1,2-2-34,0-2 0,0-3 0,3 1 0,0-4 35,1-2 1,-1-2 0,-1-3 0,-1-1-3,-1 0 0,-1-2 1,-1 2-1,-1-1-16,-1 1 0,-2 2 0,0-1 0,-2 2-73,0-2 0,0 2 0,-2-1 0,-3 2-170,0 2 0,-2 0 1,1-1-1,-1 2-1345,1 0 1588,-1-2 0,1 2 0,0-4 0</inkml:trace>
  <inkml:trace contextRef="#ctx0" brushRef="#br0" timeOffset="270">405 108 8281,'0'-6'157,"0"0"1,0-1-1,-1 0 1,-1-1 312,-2 0 1,-4-1 0,-1 3 0,-1-1-71,1-2 1,-3 2 0,0-1 0,-2 2-125,-1 2 0,0 2 0,0-2 0,0 2-359,2 0 1,1 2 0,2 3-1,3 3-484,2 4 1,3 3-1,0 3 1,1 3 51,1 4 1,1 0 0,1 0-1,2 2 72,2-1 0,1 1 1,0-1-1,1-3-180,0-1 1,3-3 622,-3-2 0,1-2 0,-3 0 0</inkml:trace>
  <inkml:trace contextRef="#ctx0" brushRef="#br0" timeOffset="450">232 243 8253,'-9'-2'202,"0"0"0,-1-2 1,1 1-1,1 2 1051,1 0 0,3 1-247,0 0-1327,2 0 1,4 0-1,6 0 1,1-2-229,2 0 1,2 0 0,1 1 0,3 0-1669,1-1 2217,-3-3 0,9 1 0,-4-2 0</inkml:trace>
  <inkml:trace contextRef="#ctx0" brushRef="#br0" timeOffset="870">642 185 8281,'-3'5'-35,"-1"-1"1,-2-3 0,0 2 508,-1 0 1,1-2-1,0 1 1,-1-1-37,1-1 1,1 0 0,1 0-1,-1 0-155,0 0 0,-2 0 1,1-1-1,-1 0-32,1-2 1,-1 1 0,1 2 10,0 0 1,-1 0 0,1 0 0,-1 1-86,1 1 1,0 2 0,0 2-627,2 1 0,0-2 0,3 0 0,-2-1-131,2 1 1,1-1-1,2 0 1,2-1 314,2 1 1,3-3-1,0 2 1,1-1 217,1 0 0,1 1 0,-2-1 0,0 0 77,-1-1 0,-2 1 1,2-1-1,-3 2 397,-2 0 0,1 0 1,-3 1-104,0 1 1,-4 0 0,-3 2 0,-1-1-267,-3 1 1,0-2-1,-4 0 1,0 0-481,0 0 0,2-2 0,1 1 0,1-1-1078,1-2 1,1 2 426,1-1 1,3 0 1072,3-2 0,6-3 0,4 0 0</inkml:trace>
  <inkml:trace contextRef="#ctx0" brushRef="#br0" timeOffset="1183">674 275 8280,'7'0'-580,"-1"-2"1,0 0 1327,1 1 0,-3 0 740,0 1-1184,-2-3 1,3 2 0,-3-4-143,-1 0 0,2 2 0,0-2-233,1 0 1,-2 0-1,1-2-159,0 1 1,0 0-1,-1-1 0,-1 3 0,0 0 237,-2 1 1,-3 2 0,-2 3 45,-1 2 1,1 2 0,0 1 0,0-1 101,2 0 1,-1 1-1,2-1-220,-1 1 0,3-1 0,-1 0-304,1 1 0,2-1 0,1 0-56,2-2 1,3-1 0,1-3 0,3 0-925,1 0 1349,1 0 0,0 0 0,-1 0 0</inkml:trace>
  <inkml:trace contextRef="#ctx0" brushRef="#br0" timeOffset="1383">879 294 8472,'-2'4'1945,"0"1"-1122,-2-3 1,2 0-43,-3-2-798,1 0 0,0 0 0,0-3 0,1-1-234,2-2 1,1 0 0,1 0 0,2-1-377,1 1 0,0-1 0,3 0 0,1-1 147,1 0 0,2-1 1,0 3-1,2 0 480,2-1 0,1 1 0,3-1 0</inkml:trace>
  <inkml:trace contextRef="#ctx0" brushRef="#br0" timeOffset="1850">1085 211 8218,'0'-6'0,"-1"0"254,-1 2 1,0-1 0,-1 2 0,-1 0 477,1 0 1,1-1-1,-2 1 1429,1-1-1629,-2 3-531,2-2 0,-1 6 1,2 1-1,1 3-23,1 1 0,0 2 0,0 2 0,0 0-373,0-2 1,1 0-1,0 1 1,2-2 82,1-2 1,-2-1 0,2 1 225,1-1 0,1-2 1,0-2-1,1-2 21,-1 0 0,3 0 0,-1-3 0,0-3-119,-1-2 0,0-2 1,-1 0-1,0 1-360,1 0 0,-2 0 1,0 2-67,0-1 1,-4 1 0,2-1 609,0 3 0,-2-1 0,1 2 0</inkml:trace>
  <inkml:trace contextRef="#ctx0" brushRef="#br0" timeOffset="2133">1181 243 7701,'4'2'0,"0"1"-92,-1 1 1,-1-2 0,1 2 441,1 1 1,-1-2 0,2-1 0,-1 0-100,-1 0 1,3-2-1,-2 3-220,2-3 0,1 0 0,-1-3 1,0-1-78,1-2 0,-1 0 0,0 0 0,-1-2-48,-1 0 0,-2 1 0,0-2 0,-2 2-63,0 1 0,0-1 0,0 2 0,-2 0 107,-3 0 0,2 4 1,-1-1-1,-1 1 11,-1 1 1,-1 3 0,1 1 0,0 2-31,-1 0 1,4 1 0,0 1-1,1 1-52,-1-1 1,1-1-1,2 1 1,1 1-179,1-1 0,2-3 0,3-1 0,1 0 299,0 0 0,4-1 0,1 0 0,3 0 0</inkml:trace>
  <inkml:trace contextRef="#ctx0" brushRef="#br0" timeOffset="2300">1360 282 7841,'3'3'-670,"-2"1"3561,1-2-2209,-1-1 0,-4-1 1,-1-5-460,1 0 1,-2-2 0,3 1-215,0-1 1,2 1 0,0 0 0,0-1-389,0 1 1,0-1-1,2 1 1,3 0-355,0-1 1,4 1 0,0 1 0,2 1 732,3-1 0,1-1 0,4 0 0</inkml:trace>
  <inkml:trace contextRef="#ctx0" brushRef="#br0" timeOffset="2616">1643 102 8086,'-7'0'252,"1"0"0,-1 0 67,1 0 0,0 0 0,-1 1 1,1 0 55,-1 1 0,-1 3 0,-1-1 1,1 0-122,1 0 1,1 1 0,0 1-1,1 1-175,1-1 1,2-2 0,0 1-260,2 0 0,0-1 0,2 1 0,3-1-43,0-1 1,4 0 0,0-2 0,1 1-38,-1 0 0,2-1 1,-3 1-1,1 0 324,0-1 0,-4 2 1,1 0 251,0 0 0,-1 2 0,-1 1 0,-2 1 81,-1-1 0,-2 0 0,0 1 0,-3 1-225,-1 1 1,0-1 0,-4-1-1,2-1-655,1-2 0,-1 2 1,1-3-1,-1 1 483,1-2 0,0 1 0,-1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1T22:24:56.631"/>
    </inkml:context>
    <inkml:brush xml:id="br0">
      <inkml:brushProperty name="width" value="0.06" units="cm"/>
      <inkml:brushProperty name="height" value="0.06" units="cm"/>
    </inkml:brush>
  </inkml:definitions>
  <inkml:trace contextRef="#ctx0" brushRef="#br0">138 65 8272,'0'-7'0,"-2"3"0,-1 1 1140,-1 0 0,2-2-936,-2 3 0,3 2 0,-2 3 0,3 4-193,0 3 0,0 2 0,0 4 0,0 0-65,0 2 0,0 1 0,0 0 0,0 0-164,0 0 1,0 0-1,0-2 1,0-2-553,0-1 0,0-4 0,0-2 770,3-1 0,0 0 0,4-1 0</inkml:trace>
  <inkml:trace contextRef="#ctx0" brushRef="#br0" timeOffset="181">241 1 8440,'-7'0'1096,"3"0"0,0 0-864,2 2 1,-1 4 0,1 4 0,0 2-382,1 1 1,-2 4 0,1-2 0,0 2-374,-1 0 1,2 1-1,-1-1 1,1-2-325,1-1 0,0-2 846,0-1 0,3-2 0,1-3 0</inkml:trace>
  <inkml:trace contextRef="#ctx0" brushRef="#br0" timeOffset="382">61 135 8272,'-10'0'0,"1"1"455,0 1 1,1-1 0,0 1 1642,1-1 1,2-1-1731,1 0 0,3 0 0,1 0 0,5 0-306,3 0 0,-1 0 1,4 0-1,1 0-420,2 0 0,0 0 1,2 0-1,-1 0-1493,0 0 1,0 0 1850,-3 0 0,4 0 0,0 0 0</inkml:trace>
  <inkml:trace contextRef="#ctx0" brushRef="#br0" timeOffset="565">125 212 8272,'-3'6'634,"-4"-2"0,3 2 1,-2-2 580,0-1 0,2 1-1159,0-2 0,3-1 1,1 1-1,5-2-467,2 0 1,1-2-1,3-1 1,1 1-888,2-1 1,3-2 1297,2 3 0,0-6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6503A60-F532-7D4B-9495-BECDC9C918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29EE85B-2E36-5349-880B-B0BB04CE98C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2DF43009-DF51-D141-BCD3-79629B9C5B5D}" type="datetimeFigureOut">
              <a:rPr lang="en-US"/>
              <a:pPr>
                <a:defRPr/>
              </a:pPr>
              <a:t>8/21/2024</a:t>
            </a:fld>
            <a:endParaRPr lang="en-US"/>
          </a:p>
        </p:txBody>
      </p:sp>
      <p:sp>
        <p:nvSpPr>
          <p:cNvPr id="4" name="Slide Image Placeholder 3">
            <a:extLst>
              <a:ext uri="{FF2B5EF4-FFF2-40B4-BE49-F238E27FC236}">
                <a16:creationId xmlns:a16="http://schemas.microsoft.com/office/drawing/2014/main" id="{209B7C90-981C-9343-A6E7-09AD9B362677}"/>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FB7DDB4-0B27-7347-8D74-F8FB1110591B}"/>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011DFE6C-52A2-1241-8B7D-1F09A599D2F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4BEBA447-7B86-874A-8D5B-4BC9DD24311E}"/>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2622E6EF-89B4-7E42-91B1-F6EF3C5638D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5539CB36-261D-8F45-BDE0-E96A15B054A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93DC6F5C-58DB-5245-8610-210CBBBD1A4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33795" name="Slide Number Placeholder 3">
            <a:extLst>
              <a:ext uri="{FF2B5EF4-FFF2-40B4-BE49-F238E27FC236}">
                <a16:creationId xmlns:a16="http://schemas.microsoft.com/office/drawing/2014/main" id="{E925A61F-D6C7-3D40-923C-1E54BC934BA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1265AAFE-517C-E040-9B15-68E377D7990C}" type="slidenum">
              <a:rPr lang="en-US" altLang="en-US">
                <a:latin typeface="Calibri" panose="020F0502020204030204" pitchFamily="34" charset="0"/>
              </a:rPr>
              <a:pPr fontAlgn="base">
                <a:spcBef>
                  <a:spcPct val="0"/>
                </a:spcBef>
                <a:spcAft>
                  <a:spcPct val="0"/>
                </a:spcAft>
              </a:pPr>
              <a:t>1</a:t>
            </a:fld>
            <a:endParaRPr lang="en-US"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80AD195F-73A9-C347-AE99-C6ED34F890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1FA1D071-AA55-A849-96EC-CD6E02DBD7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1" name="Slide Number Placeholder 3">
            <a:extLst>
              <a:ext uri="{FF2B5EF4-FFF2-40B4-BE49-F238E27FC236}">
                <a16:creationId xmlns:a16="http://schemas.microsoft.com/office/drawing/2014/main" id="{43B1A7B3-2DAB-9942-A13E-3450B52D875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54AA4007-BCB7-704D-858A-7FE5A3236DA1}" type="slidenum">
              <a:rPr lang="en-US" altLang="en-US">
                <a:latin typeface="Calibri" panose="020F0502020204030204" pitchFamily="34" charset="0"/>
              </a:rPr>
              <a:pPr fontAlgn="base">
                <a:spcBef>
                  <a:spcPct val="0"/>
                </a:spcBef>
                <a:spcAft>
                  <a:spcPct val="0"/>
                </a:spcAft>
              </a:pPr>
              <a:t>18</a:t>
            </a:fld>
            <a:endParaRPr lang="en-US" altLang="en-US">
              <a:latin typeface="Calibri" panose="020F0502020204030204" pitchFamily="34" charset="0"/>
            </a:endParaRPr>
          </a:p>
        </p:txBody>
      </p:sp>
    </p:spTree>
    <p:extLst>
      <p:ext uri="{BB962C8B-B14F-4D97-AF65-F5344CB8AC3E}">
        <p14:creationId xmlns:p14="http://schemas.microsoft.com/office/powerpoint/2010/main" val="1941590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2622E6EF-89B4-7E42-91B1-F6EF3C5638D2}" type="slidenum">
              <a:rPr lang="en-US" smtClean="0"/>
              <a:pPr>
                <a:defRPr/>
              </a:pPr>
              <a:t>22</a:t>
            </a:fld>
            <a:endParaRPr lang="en-US"/>
          </a:p>
        </p:txBody>
      </p:sp>
    </p:spTree>
    <p:extLst>
      <p:ext uri="{BB962C8B-B14F-4D97-AF65-F5344CB8AC3E}">
        <p14:creationId xmlns:p14="http://schemas.microsoft.com/office/powerpoint/2010/main" val="4170972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2622E6EF-89B4-7E42-91B1-F6EF3C5638D2}" type="slidenum">
              <a:rPr lang="en-US" smtClean="0"/>
              <a:pPr>
                <a:defRPr/>
              </a:pPr>
              <a:t>24</a:t>
            </a:fld>
            <a:endParaRPr lang="en-US"/>
          </a:p>
        </p:txBody>
      </p:sp>
    </p:spTree>
    <p:extLst>
      <p:ext uri="{BB962C8B-B14F-4D97-AF65-F5344CB8AC3E}">
        <p14:creationId xmlns:p14="http://schemas.microsoft.com/office/powerpoint/2010/main" val="13785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2622E6EF-89B4-7E42-91B1-F6EF3C5638D2}" type="slidenum">
              <a:rPr lang="en-US" smtClean="0"/>
              <a:pPr>
                <a:defRPr/>
              </a:pPr>
              <a:t>26</a:t>
            </a:fld>
            <a:endParaRPr lang="en-US"/>
          </a:p>
        </p:txBody>
      </p:sp>
    </p:spTree>
    <p:extLst>
      <p:ext uri="{BB962C8B-B14F-4D97-AF65-F5344CB8AC3E}">
        <p14:creationId xmlns:p14="http://schemas.microsoft.com/office/powerpoint/2010/main" val="2360151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2622E6EF-89B4-7E42-91B1-F6EF3C5638D2}" type="slidenum">
              <a:rPr lang="en-US" smtClean="0"/>
              <a:pPr>
                <a:defRPr/>
              </a:pPr>
              <a:t>28</a:t>
            </a:fld>
            <a:endParaRPr lang="en-US"/>
          </a:p>
        </p:txBody>
      </p:sp>
    </p:spTree>
    <p:extLst>
      <p:ext uri="{BB962C8B-B14F-4D97-AF65-F5344CB8AC3E}">
        <p14:creationId xmlns:p14="http://schemas.microsoft.com/office/powerpoint/2010/main" val="1643887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a:defRPr/>
            </a:pPr>
            <a:fld id="{2622E6EF-89B4-7E42-91B1-F6EF3C5638D2}" type="slidenum">
              <a:rPr lang="en-US" smtClean="0"/>
              <a:pPr>
                <a:defRPr/>
              </a:pPr>
              <a:t>30</a:t>
            </a:fld>
            <a:endParaRPr lang="en-US"/>
          </a:p>
        </p:txBody>
      </p:sp>
    </p:spTree>
    <p:extLst>
      <p:ext uri="{BB962C8B-B14F-4D97-AF65-F5344CB8AC3E}">
        <p14:creationId xmlns:p14="http://schemas.microsoft.com/office/powerpoint/2010/main" val="3672939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F636A975-5808-F34E-9B52-54385DAC8CB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Notes Placeholder 2">
            <a:extLst>
              <a:ext uri="{FF2B5EF4-FFF2-40B4-BE49-F238E27FC236}">
                <a16:creationId xmlns:a16="http://schemas.microsoft.com/office/drawing/2014/main" id="{1DDFF460-E28C-B14B-A9BD-D80E721C89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62467" name="Slide Number Placeholder 3">
            <a:extLst>
              <a:ext uri="{FF2B5EF4-FFF2-40B4-BE49-F238E27FC236}">
                <a16:creationId xmlns:a16="http://schemas.microsoft.com/office/drawing/2014/main" id="{F42F39CB-3DD7-C645-87D8-F525627B892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A54BC261-3A15-7141-82F7-5BAE5616064B}" type="slidenum">
              <a:rPr lang="en-US" altLang="en-US">
                <a:latin typeface="Calibri" panose="020F0502020204030204" pitchFamily="34" charset="0"/>
              </a:rPr>
              <a:pPr fontAlgn="base">
                <a:spcBef>
                  <a:spcPct val="0"/>
                </a:spcBef>
                <a:spcAft>
                  <a:spcPct val="0"/>
                </a:spcAft>
              </a:pPr>
              <a:t>35</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DF0E27D9-C2EE-694E-A569-EE9F3C07CE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7EACF688-61D3-1042-AC12-9B89099F45B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An example of a title page with more specific program details in the title</a:t>
            </a:r>
          </a:p>
        </p:txBody>
      </p:sp>
      <p:sp>
        <p:nvSpPr>
          <p:cNvPr id="37891" name="Slide Number Placeholder 3">
            <a:extLst>
              <a:ext uri="{FF2B5EF4-FFF2-40B4-BE49-F238E27FC236}">
                <a16:creationId xmlns:a16="http://schemas.microsoft.com/office/drawing/2014/main" id="{799A474E-24AA-664B-BD6D-FA6AFE7BA4C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B47F8061-E9FB-A444-B71A-191004BC9C39}" type="slidenum">
              <a:rPr lang="en-US" altLang="en-US">
                <a:latin typeface="Calibri" panose="020F0502020204030204" pitchFamily="34" charset="0"/>
              </a:rPr>
              <a:pPr fontAlgn="base">
                <a:spcBef>
                  <a:spcPct val="0"/>
                </a:spcBef>
                <a:spcAft>
                  <a:spcPct val="0"/>
                </a:spcAft>
              </a:pPr>
              <a:t>2</a:t>
            </a:fld>
            <a:endParaRPr lang="en-US" altLang="en-US">
              <a:latin typeface="Calibri" panose="020F0502020204030204" pitchFamily="34" charset="0"/>
            </a:endParaRPr>
          </a:p>
        </p:txBody>
      </p:sp>
    </p:spTree>
    <p:extLst>
      <p:ext uri="{BB962C8B-B14F-4D97-AF65-F5344CB8AC3E}">
        <p14:creationId xmlns:p14="http://schemas.microsoft.com/office/powerpoint/2010/main" val="3096053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80AD195F-73A9-C347-AE99-C6ED34F890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1FA1D071-AA55-A849-96EC-CD6E02DBD7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1" name="Slide Number Placeholder 3">
            <a:extLst>
              <a:ext uri="{FF2B5EF4-FFF2-40B4-BE49-F238E27FC236}">
                <a16:creationId xmlns:a16="http://schemas.microsoft.com/office/drawing/2014/main" id="{43B1A7B3-2DAB-9942-A13E-3450B52D875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54AA4007-BCB7-704D-858A-7FE5A3236DA1}" type="slidenum">
              <a:rPr lang="en-US" altLang="en-US">
                <a:latin typeface="Calibri" panose="020F0502020204030204" pitchFamily="34" charset="0"/>
              </a:rPr>
              <a:pPr fontAlgn="base">
                <a:spcBef>
                  <a:spcPct val="0"/>
                </a:spcBef>
                <a:spcAft>
                  <a:spcPct val="0"/>
                </a:spcAft>
              </a:pPr>
              <a:t>3</a:t>
            </a:fld>
            <a:endParaRPr lang="en-US" altLang="en-US">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80AD195F-73A9-C347-AE99-C6ED34F890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1FA1D071-AA55-A849-96EC-CD6E02DBD7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1" name="Slide Number Placeholder 3">
            <a:extLst>
              <a:ext uri="{FF2B5EF4-FFF2-40B4-BE49-F238E27FC236}">
                <a16:creationId xmlns:a16="http://schemas.microsoft.com/office/drawing/2014/main" id="{43B1A7B3-2DAB-9942-A13E-3450B52D875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54AA4007-BCB7-704D-858A-7FE5A3236DA1}" type="slidenum">
              <a:rPr lang="en-US" altLang="en-US">
                <a:latin typeface="Calibri" panose="020F0502020204030204" pitchFamily="34" charset="0"/>
              </a:rPr>
              <a:pPr fontAlgn="base">
                <a:spcBef>
                  <a:spcPct val="0"/>
                </a:spcBef>
                <a:spcAft>
                  <a:spcPct val="0"/>
                </a:spcAft>
              </a:pPr>
              <a:t>4</a:t>
            </a:fld>
            <a:endParaRPr lang="en-US" altLang="en-US">
              <a:latin typeface="Calibri" panose="020F0502020204030204" pitchFamily="34" charset="0"/>
            </a:endParaRPr>
          </a:p>
        </p:txBody>
      </p:sp>
    </p:spTree>
    <p:extLst>
      <p:ext uri="{BB962C8B-B14F-4D97-AF65-F5344CB8AC3E}">
        <p14:creationId xmlns:p14="http://schemas.microsoft.com/office/powerpoint/2010/main" val="2527011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80AD195F-73A9-C347-AE99-C6ED34F890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1FA1D071-AA55-A849-96EC-CD6E02DBD7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1" name="Slide Number Placeholder 3">
            <a:extLst>
              <a:ext uri="{FF2B5EF4-FFF2-40B4-BE49-F238E27FC236}">
                <a16:creationId xmlns:a16="http://schemas.microsoft.com/office/drawing/2014/main" id="{43B1A7B3-2DAB-9942-A13E-3450B52D875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54AA4007-BCB7-704D-858A-7FE5A3236DA1}" type="slidenum">
              <a:rPr lang="en-US" altLang="en-US">
                <a:latin typeface="Calibri" panose="020F0502020204030204" pitchFamily="34" charset="0"/>
              </a:rPr>
              <a:pPr fontAlgn="base">
                <a:spcBef>
                  <a:spcPct val="0"/>
                </a:spcBef>
                <a:spcAft>
                  <a:spcPct val="0"/>
                </a:spcAft>
              </a:pPr>
              <a:t>5</a:t>
            </a:fld>
            <a:endParaRPr lang="en-US" altLang="en-US">
              <a:latin typeface="Calibri" panose="020F0502020204030204" pitchFamily="34" charset="0"/>
            </a:endParaRPr>
          </a:p>
        </p:txBody>
      </p:sp>
    </p:spTree>
    <p:extLst>
      <p:ext uri="{BB962C8B-B14F-4D97-AF65-F5344CB8AC3E}">
        <p14:creationId xmlns:p14="http://schemas.microsoft.com/office/powerpoint/2010/main" val="202828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80AD195F-73A9-C347-AE99-C6ED34F890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1FA1D071-AA55-A849-96EC-CD6E02DBD7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1" name="Slide Number Placeholder 3">
            <a:extLst>
              <a:ext uri="{FF2B5EF4-FFF2-40B4-BE49-F238E27FC236}">
                <a16:creationId xmlns:a16="http://schemas.microsoft.com/office/drawing/2014/main" id="{43B1A7B3-2DAB-9942-A13E-3450B52D875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54AA4007-BCB7-704D-858A-7FE5A3236DA1}" type="slidenum">
              <a:rPr lang="en-US" altLang="en-US">
                <a:latin typeface="Calibri" panose="020F0502020204030204" pitchFamily="34" charset="0"/>
              </a:rPr>
              <a:pPr fontAlgn="base">
                <a:spcBef>
                  <a:spcPct val="0"/>
                </a:spcBef>
                <a:spcAft>
                  <a:spcPct val="0"/>
                </a:spcAft>
              </a:pPr>
              <a:t>6</a:t>
            </a:fld>
            <a:endParaRPr lang="en-US" altLang="en-US">
              <a:latin typeface="Calibri" panose="020F0502020204030204" pitchFamily="34" charset="0"/>
            </a:endParaRPr>
          </a:p>
        </p:txBody>
      </p:sp>
    </p:spTree>
    <p:extLst>
      <p:ext uri="{BB962C8B-B14F-4D97-AF65-F5344CB8AC3E}">
        <p14:creationId xmlns:p14="http://schemas.microsoft.com/office/powerpoint/2010/main" val="3622534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DF0E27D9-C2EE-694E-A569-EE9F3C07CE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7EACF688-61D3-1042-AC12-9B89099F45B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An example of a title page with more specific program details in the title</a:t>
            </a:r>
          </a:p>
        </p:txBody>
      </p:sp>
      <p:sp>
        <p:nvSpPr>
          <p:cNvPr id="37891" name="Slide Number Placeholder 3">
            <a:extLst>
              <a:ext uri="{FF2B5EF4-FFF2-40B4-BE49-F238E27FC236}">
                <a16:creationId xmlns:a16="http://schemas.microsoft.com/office/drawing/2014/main" id="{799A474E-24AA-664B-BD6D-FA6AFE7BA4C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B47F8061-E9FB-A444-B71A-191004BC9C39}" type="slidenum">
              <a:rPr lang="en-US" altLang="en-US">
                <a:latin typeface="Calibri" panose="020F0502020204030204" pitchFamily="34" charset="0"/>
              </a:rPr>
              <a:pPr fontAlgn="base">
                <a:spcBef>
                  <a:spcPct val="0"/>
                </a:spcBef>
                <a:spcAft>
                  <a:spcPct val="0"/>
                </a:spcAft>
              </a:pPr>
              <a:t>13</a:t>
            </a:fld>
            <a:endParaRPr lang="en-US" altLang="en-US">
              <a:latin typeface="Calibri" panose="020F0502020204030204" pitchFamily="34" charset="0"/>
            </a:endParaRPr>
          </a:p>
        </p:txBody>
      </p:sp>
    </p:spTree>
    <p:extLst>
      <p:ext uri="{BB962C8B-B14F-4D97-AF65-F5344CB8AC3E}">
        <p14:creationId xmlns:p14="http://schemas.microsoft.com/office/powerpoint/2010/main" val="2981782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80AD195F-73A9-C347-AE99-C6ED34F890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1FA1D071-AA55-A849-96EC-CD6E02DBD7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1" name="Slide Number Placeholder 3">
            <a:extLst>
              <a:ext uri="{FF2B5EF4-FFF2-40B4-BE49-F238E27FC236}">
                <a16:creationId xmlns:a16="http://schemas.microsoft.com/office/drawing/2014/main" id="{43B1A7B3-2DAB-9942-A13E-3450B52D875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54AA4007-BCB7-704D-858A-7FE5A3236DA1}" type="slidenum">
              <a:rPr lang="en-US" altLang="en-US">
                <a:latin typeface="Calibri" panose="020F0502020204030204" pitchFamily="34" charset="0"/>
              </a:rPr>
              <a:pPr fontAlgn="base">
                <a:spcBef>
                  <a:spcPct val="0"/>
                </a:spcBef>
                <a:spcAft>
                  <a:spcPct val="0"/>
                </a:spcAft>
              </a:pPr>
              <a:t>14</a:t>
            </a:fld>
            <a:endParaRPr lang="en-US" altLang="en-US">
              <a:latin typeface="Calibri" panose="020F0502020204030204" pitchFamily="34" charset="0"/>
            </a:endParaRPr>
          </a:p>
        </p:txBody>
      </p:sp>
    </p:spTree>
    <p:extLst>
      <p:ext uri="{BB962C8B-B14F-4D97-AF65-F5344CB8AC3E}">
        <p14:creationId xmlns:p14="http://schemas.microsoft.com/office/powerpoint/2010/main" val="1054645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80AD195F-73A9-C347-AE99-C6ED34F890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1FA1D071-AA55-A849-96EC-CD6E02DBD7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48131" name="Slide Number Placeholder 3">
            <a:extLst>
              <a:ext uri="{FF2B5EF4-FFF2-40B4-BE49-F238E27FC236}">
                <a16:creationId xmlns:a16="http://schemas.microsoft.com/office/drawing/2014/main" id="{43B1A7B3-2DAB-9942-A13E-3450B52D875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54AA4007-BCB7-704D-858A-7FE5A3236DA1}" type="slidenum">
              <a:rPr lang="en-US" altLang="en-US">
                <a:latin typeface="Calibri" panose="020F0502020204030204" pitchFamily="34" charset="0"/>
              </a:rPr>
              <a:pPr fontAlgn="base">
                <a:spcBef>
                  <a:spcPct val="0"/>
                </a:spcBef>
                <a:spcAft>
                  <a:spcPct val="0"/>
                </a:spcAft>
              </a:pPr>
              <a:t>15</a:t>
            </a:fld>
            <a:endParaRPr lang="en-US" altLang="en-US">
              <a:latin typeface="Calibri" panose="020F0502020204030204" pitchFamily="34" charset="0"/>
            </a:endParaRPr>
          </a:p>
        </p:txBody>
      </p:sp>
    </p:spTree>
    <p:extLst>
      <p:ext uri="{BB962C8B-B14F-4D97-AF65-F5344CB8AC3E}">
        <p14:creationId xmlns:p14="http://schemas.microsoft.com/office/powerpoint/2010/main" val="28981581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Horz Logo Title">
    <p:spTree>
      <p:nvGrpSpPr>
        <p:cNvPr id="1" name=""/>
        <p:cNvGrpSpPr/>
        <p:nvPr/>
      </p:nvGrpSpPr>
      <p:grpSpPr>
        <a:xfrm>
          <a:off x="0" y="0"/>
          <a:ext cx="0" cy="0"/>
          <a:chOff x="0" y="0"/>
          <a:chExt cx="0" cy="0"/>
        </a:xfrm>
      </p:grpSpPr>
      <p:sp>
        <p:nvSpPr>
          <p:cNvPr id="4" name="Title 4"/>
          <p:cNvSpPr>
            <a:spLocks noGrp="1"/>
          </p:cNvSpPr>
          <p:nvPr>
            <p:ph type="title"/>
          </p:nvPr>
        </p:nvSpPr>
        <p:spPr>
          <a:xfrm>
            <a:off x="0" y="-1125027"/>
            <a:ext cx="8876071" cy="1031188"/>
          </a:xfrm>
          <a:prstGeom prst="rect">
            <a:avLst/>
          </a:prstGeom>
        </p:spPr>
        <p:txBody>
          <a:bodyPr/>
          <a:lstStyle/>
          <a:p>
            <a:endParaRPr lang="en-US"/>
          </a:p>
        </p:txBody>
      </p:sp>
      <p:pic>
        <p:nvPicPr>
          <p:cNvPr id="5" name="Picture 4">
            <a:extLst>
              <a:ext uri="{FF2B5EF4-FFF2-40B4-BE49-F238E27FC236}">
                <a16:creationId xmlns:a16="http://schemas.microsoft.com/office/drawing/2014/main" id="{0B2BAC22-A21A-7C44-84C8-241B944066D6}"/>
              </a:ext>
            </a:extLst>
          </p:cNvPr>
          <p:cNvPicPr>
            <a:picLocks noChangeAspect="1"/>
          </p:cNvPicPr>
          <p:nvPr userDrawn="1"/>
        </p:nvPicPr>
        <p:blipFill>
          <a:blip r:embed="rId2"/>
          <a:stretch>
            <a:fillRect/>
          </a:stretch>
        </p:blipFill>
        <p:spPr>
          <a:xfrm>
            <a:off x="1841677" y="2522114"/>
            <a:ext cx="8508646" cy="1554464"/>
          </a:xfrm>
          <a:prstGeom prst="rect">
            <a:avLst/>
          </a:prstGeom>
        </p:spPr>
      </p:pic>
    </p:spTree>
    <p:extLst>
      <p:ext uri="{BB962C8B-B14F-4D97-AF65-F5344CB8AC3E}">
        <p14:creationId xmlns:p14="http://schemas.microsoft.com/office/powerpoint/2010/main" val="1673929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87434FA8-2F50-7E4F-988D-5F7307507E9B}"/>
              </a:ext>
              <a:ext uri="{C183D7F6-B498-43B3-948B-1728B52AA6E4}">
                <adec:decorative xmlns:adec="http://schemas.microsoft.com/office/drawing/2017/decorative" val="1"/>
              </a:ext>
            </a:extLst>
          </p:cNvPr>
          <p:cNvSpPr txBox="1">
            <a:spLocks noChangeArrowheads="1"/>
          </p:cNvSpPr>
          <p:nvPr userDrawn="1"/>
        </p:nvSpPr>
        <p:spPr bwMode="auto">
          <a:xfrm>
            <a:off x="11353800" y="333375"/>
            <a:ext cx="3730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F451E8D-75F9-3B4E-8B6F-173BBE71E9D3}" type="slidenum">
              <a:rPr lang="en-US" altLang="en-US" sz="12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1200">
              <a:latin typeface="Lato Black" panose="020F0502020204030203" pitchFamily="34" charset="0"/>
              <a:ea typeface="Lato Black" panose="020F0502020204030203" pitchFamily="34" charset="0"/>
              <a:cs typeface="Lato Black" panose="020F0502020204030203" pitchFamily="34" charset="0"/>
            </a:endParaRPr>
          </a:p>
        </p:txBody>
      </p:sp>
      <p:sp>
        <p:nvSpPr>
          <p:cNvPr id="5" name="Title 1"/>
          <p:cNvSpPr>
            <a:spLocks noGrp="1"/>
          </p:cNvSpPr>
          <p:nvPr>
            <p:ph type="title"/>
          </p:nvPr>
        </p:nvSpPr>
        <p:spPr>
          <a:xfrm>
            <a:off x="0" y="-1155893"/>
            <a:ext cx="10515600" cy="1031188"/>
          </a:xfrm>
          <a:prstGeom prst="rect">
            <a:avLst/>
          </a:prstGeom>
        </p:spPr>
        <p:txBody>
          <a:bodyPr/>
          <a:lstStyle/>
          <a:p>
            <a:endParaRPr lang="en-US"/>
          </a:p>
        </p:txBody>
      </p:sp>
      <p:sp>
        <p:nvSpPr>
          <p:cNvPr id="4" name="Date Placeholder 1">
            <a:extLst>
              <a:ext uri="{FF2B5EF4-FFF2-40B4-BE49-F238E27FC236}">
                <a16:creationId xmlns:a16="http://schemas.microsoft.com/office/drawing/2014/main" id="{2C373844-434D-5447-AAE6-42DCEC7C1627}"/>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9816BD88-1C1A-0E4C-8B90-DCA1AF88328F}"/>
              </a:ext>
            </a:extLst>
          </p:cNvPr>
          <p:cNvSpPr>
            <a:spLocks noGrp="1"/>
          </p:cNvSpPr>
          <p:nvPr>
            <p:ph type="ftr" sz="quarter" idx="11"/>
          </p:nvPr>
        </p:nvSpPr>
        <p:spPr>
          <a:xfrm>
            <a:off x="10239375" y="242888"/>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1200" dirty="0">
                <a:solidFill>
                  <a:schemeClr val="tx1"/>
                </a:solidFill>
                <a:latin typeface="+mn-lt"/>
              </a:defRPr>
            </a:lvl1pPr>
          </a:lstStyle>
          <a:p>
            <a:pPr>
              <a:defRPr/>
            </a:pPr>
            <a:endParaRPr lang="en-US"/>
          </a:p>
        </p:txBody>
      </p:sp>
    </p:spTree>
    <p:extLst>
      <p:ext uri="{BB962C8B-B14F-4D97-AF65-F5344CB8AC3E}">
        <p14:creationId xmlns:p14="http://schemas.microsoft.com/office/powerpoint/2010/main" val="1558500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with Shap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C8E81086-9C14-814E-A468-7F1991334B44}"/>
              </a:ext>
              <a:ext uri="{C183D7F6-B498-43B3-948B-1728B52AA6E4}">
                <adec:decorative xmlns:adec="http://schemas.microsoft.com/office/drawing/2017/decorative" val="1"/>
              </a:ext>
            </a:extLst>
          </p:cNvPr>
          <p:cNvSpPr txBox="1">
            <a:spLocks noChangeArrowheads="1"/>
          </p:cNvSpPr>
          <p:nvPr userDrawn="1"/>
        </p:nvSpPr>
        <p:spPr bwMode="auto">
          <a:xfrm>
            <a:off x="11353800" y="333375"/>
            <a:ext cx="3730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BD075840-B8B4-894D-B940-E91F6E63678E}" type="slidenum">
              <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5" name="Title 1"/>
          <p:cNvSpPr>
            <a:spLocks noGrp="1"/>
          </p:cNvSpPr>
          <p:nvPr>
            <p:ph type="title"/>
          </p:nvPr>
        </p:nvSpPr>
        <p:spPr>
          <a:xfrm>
            <a:off x="0" y="-1155893"/>
            <a:ext cx="10515600" cy="1031188"/>
          </a:xfrm>
          <a:prstGeom prst="rect">
            <a:avLst/>
          </a:prstGeom>
        </p:spPr>
        <p:txBody>
          <a:bodyPr/>
          <a:lstStyle/>
          <a:p>
            <a:endParaRPr lang="en-US"/>
          </a:p>
        </p:txBody>
      </p:sp>
      <p:sp>
        <p:nvSpPr>
          <p:cNvPr id="4" name="Date Placeholder 1">
            <a:extLst>
              <a:ext uri="{FF2B5EF4-FFF2-40B4-BE49-F238E27FC236}">
                <a16:creationId xmlns:a16="http://schemas.microsoft.com/office/drawing/2014/main" id="{98249659-9F40-704C-AE69-83AE57CE6B11}"/>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165630D5-9E2C-9B46-943C-723C8567CCEA}"/>
              </a:ext>
            </a:extLst>
          </p:cNvPr>
          <p:cNvSpPr>
            <a:spLocks noGrp="1"/>
          </p:cNvSpPr>
          <p:nvPr>
            <p:ph type="ftr" sz="quarter" idx="11"/>
          </p:nvPr>
        </p:nvSpPr>
        <p:spPr>
          <a:xfrm>
            <a:off x="10239375" y="242888"/>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1200" dirty="0">
                <a:solidFill>
                  <a:schemeClr val="bg1"/>
                </a:solidFill>
                <a:latin typeface="+mn-lt"/>
              </a:defRPr>
            </a:lvl1pPr>
          </a:lstStyle>
          <a:p>
            <a:pPr>
              <a:defRPr/>
            </a:pPr>
            <a:endParaRPr lang="en-US"/>
          </a:p>
        </p:txBody>
      </p:sp>
    </p:spTree>
    <p:extLst>
      <p:ext uri="{BB962C8B-B14F-4D97-AF65-F5344CB8AC3E}">
        <p14:creationId xmlns:p14="http://schemas.microsoft.com/office/powerpoint/2010/main" val="2318274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5" name="Straight Connector 4" descr="&quot;&quot;">
            <a:extLst>
              <a:ext uri="{FF2B5EF4-FFF2-40B4-BE49-F238E27FC236}">
                <a16:creationId xmlns:a16="http://schemas.microsoft.com/office/drawing/2014/main" id="{1AACE0C1-9629-FF4F-B2E6-7B52E8C6F462}"/>
              </a:ext>
            </a:extLst>
          </p:cNvPr>
          <p:cNvCxnSpPr>
            <a:cxnSpLocks/>
          </p:cNvCxnSpPr>
          <p:nvPr userDrawn="1"/>
        </p:nvCxnSpPr>
        <p:spPr>
          <a:xfrm>
            <a:off x="0" y="1397000"/>
            <a:ext cx="117268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6">
            <a:extLst>
              <a:ext uri="{FF2B5EF4-FFF2-40B4-BE49-F238E27FC236}">
                <a16:creationId xmlns:a16="http://schemas.microsoft.com/office/drawing/2014/main" id="{5FC083F4-2CB4-8F4D-AAB6-9F670B5D53D8}"/>
              </a:ext>
              <a:ext uri="{C183D7F6-B498-43B3-948B-1728B52AA6E4}">
                <adec:decorative xmlns:adec="http://schemas.microsoft.com/office/drawing/2017/decorative" val="1"/>
              </a:ext>
            </a:extLst>
          </p:cNvPr>
          <p:cNvSpPr txBox="1">
            <a:spLocks noChangeArrowheads="1"/>
          </p:cNvSpPr>
          <p:nvPr userDrawn="1"/>
        </p:nvSpPr>
        <p:spPr bwMode="auto">
          <a:xfrm>
            <a:off x="11353800" y="333375"/>
            <a:ext cx="3730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8EB5EED1-4B96-574F-B34D-10270B3C93DD}" type="slidenum">
              <a:rPr lang="en-US" altLang="en-US" sz="12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1200">
              <a:latin typeface="Lato Black" panose="020F0502020204030203" pitchFamily="34" charset="0"/>
              <a:ea typeface="Lato Black" panose="020F0502020204030203" pitchFamily="34" charset="0"/>
              <a:cs typeface="Lato Black" panose="020F0502020204030203" pitchFamily="34" charset="0"/>
            </a:endParaRPr>
          </a:p>
        </p:txBody>
      </p:sp>
      <p:sp>
        <p:nvSpPr>
          <p:cNvPr id="11" name="Title Placeholder 1"/>
          <p:cNvSpPr>
            <a:spLocks noGrp="1"/>
          </p:cNvSpPr>
          <p:nvPr>
            <p:ph type="title"/>
          </p:nvPr>
        </p:nvSpPr>
        <p:spPr>
          <a:xfrm>
            <a:off x="838200" y="311995"/>
            <a:ext cx="8876071" cy="937444"/>
          </a:xfrm>
          <a:prstGeom prst="rect">
            <a:avLst/>
          </a:prstGeom>
        </p:spPr>
        <p:txBody>
          <a:bodyPr rtlCol="0">
            <a:noAutofit/>
          </a:bodyPr>
          <a:lstStyle>
            <a:lvl1pPr>
              <a:defRPr sz="3200"/>
            </a:lvl1pPr>
          </a:lstStyle>
          <a:p>
            <a:endParaRPr lang="en-US"/>
          </a:p>
        </p:txBody>
      </p:sp>
      <p:sp>
        <p:nvSpPr>
          <p:cNvPr id="4" name="Text Placeholder 3"/>
          <p:cNvSpPr>
            <a:spLocks noGrp="1"/>
          </p:cNvSpPr>
          <p:nvPr>
            <p:ph type="body" sz="half" idx="2"/>
          </p:nvPr>
        </p:nvSpPr>
        <p:spPr>
          <a:xfrm>
            <a:off x="839788" y="1862659"/>
            <a:ext cx="3932237" cy="400632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5183188" y="1862659"/>
            <a:ext cx="6172200" cy="39983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8">
            <a:extLst>
              <a:ext uri="{FF2B5EF4-FFF2-40B4-BE49-F238E27FC236}">
                <a16:creationId xmlns:a16="http://schemas.microsoft.com/office/drawing/2014/main" id="{4996AE79-DCB8-044B-A486-D0B78496656F}"/>
              </a:ext>
            </a:extLst>
          </p:cNvPr>
          <p:cNvSpPr>
            <a:spLocks noGrp="1"/>
          </p:cNvSpPr>
          <p:nvPr>
            <p:ph type="dt" sz="half" idx="10"/>
          </p:nvPr>
        </p:nvSpPr>
        <p:spPr/>
        <p:txBody>
          <a:bodyPr/>
          <a:lstStyle>
            <a:lvl1pPr>
              <a:defRPr/>
            </a:lvl1pPr>
          </a:lstStyle>
          <a:p>
            <a:pPr>
              <a:defRPr/>
            </a:pPr>
            <a:endParaRPr lang="en-US"/>
          </a:p>
        </p:txBody>
      </p:sp>
      <p:sp>
        <p:nvSpPr>
          <p:cNvPr id="8" name="Footer Placeholder 5">
            <a:extLst>
              <a:ext uri="{FF2B5EF4-FFF2-40B4-BE49-F238E27FC236}">
                <a16:creationId xmlns:a16="http://schemas.microsoft.com/office/drawing/2014/main" id="{E208AD99-95E2-9B49-9732-6DEB2481F661}"/>
              </a:ext>
            </a:extLst>
          </p:cNvPr>
          <p:cNvSpPr>
            <a:spLocks noGrp="1"/>
          </p:cNvSpPr>
          <p:nvPr>
            <p:ph type="ftr" sz="quarter" idx="11"/>
          </p:nvPr>
        </p:nvSpPr>
        <p:spPr>
          <a:xfrm>
            <a:off x="10239375" y="242888"/>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1200" dirty="0">
                <a:solidFill>
                  <a:schemeClr val="tx1"/>
                </a:solidFill>
                <a:latin typeface="+mn-lt"/>
              </a:defRPr>
            </a:lvl1pPr>
          </a:lstStyle>
          <a:p>
            <a:pPr>
              <a:defRPr/>
            </a:pPr>
            <a:endParaRPr lang="en-US"/>
          </a:p>
        </p:txBody>
      </p:sp>
    </p:spTree>
    <p:extLst>
      <p:ext uri="{BB962C8B-B14F-4D97-AF65-F5344CB8AC3E}">
        <p14:creationId xmlns:p14="http://schemas.microsoft.com/office/powerpoint/2010/main" val="1808195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cxnSp>
        <p:nvCxnSpPr>
          <p:cNvPr id="5" name="Straight Connector 4" descr="&quot;&quot;">
            <a:extLst>
              <a:ext uri="{FF2B5EF4-FFF2-40B4-BE49-F238E27FC236}">
                <a16:creationId xmlns:a16="http://schemas.microsoft.com/office/drawing/2014/main" id="{B6847EA2-BB60-B044-820B-75F88783053F}"/>
              </a:ext>
            </a:extLst>
          </p:cNvPr>
          <p:cNvCxnSpPr>
            <a:cxnSpLocks/>
          </p:cNvCxnSpPr>
          <p:nvPr userDrawn="1"/>
        </p:nvCxnSpPr>
        <p:spPr>
          <a:xfrm>
            <a:off x="0" y="1397000"/>
            <a:ext cx="117268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6">
            <a:extLst>
              <a:ext uri="{FF2B5EF4-FFF2-40B4-BE49-F238E27FC236}">
                <a16:creationId xmlns:a16="http://schemas.microsoft.com/office/drawing/2014/main" id="{38B66A1A-E165-1042-9C94-019E204A314C}"/>
              </a:ext>
              <a:ext uri="{C183D7F6-B498-43B3-948B-1728B52AA6E4}">
                <adec:decorative xmlns:adec="http://schemas.microsoft.com/office/drawing/2017/decorative" val="1"/>
              </a:ext>
            </a:extLst>
          </p:cNvPr>
          <p:cNvSpPr txBox="1">
            <a:spLocks noChangeArrowheads="1"/>
          </p:cNvSpPr>
          <p:nvPr userDrawn="1"/>
        </p:nvSpPr>
        <p:spPr bwMode="auto">
          <a:xfrm>
            <a:off x="11353800" y="333375"/>
            <a:ext cx="3730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C608E374-52AD-B44B-A36A-5736262D0C72}" type="slidenum">
              <a:rPr lang="en-US" altLang="en-US" sz="12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1200">
              <a:latin typeface="Lato Black" panose="020F0502020204030203" pitchFamily="34" charset="0"/>
              <a:ea typeface="Lato Black" panose="020F0502020204030203" pitchFamily="34" charset="0"/>
              <a:cs typeface="Lato Black" panose="020F0502020204030203" pitchFamily="34" charset="0"/>
            </a:endParaRPr>
          </a:p>
        </p:txBody>
      </p:sp>
      <p:sp>
        <p:nvSpPr>
          <p:cNvPr id="12" name="Title Placeholder 1"/>
          <p:cNvSpPr>
            <a:spLocks noGrp="1"/>
          </p:cNvSpPr>
          <p:nvPr>
            <p:ph type="title"/>
          </p:nvPr>
        </p:nvSpPr>
        <p:spPr>
          <a:xfrm>
            <a:off x="838200" y="311995"/>
            <a:ext cx="8876071" cy="937444"/>
          </a:xfrm>
          <a:prstGeom prst="rect">
            <a:avLst/>
          </a:prstGeom>
        </p:spPr>
        <p:txBody>
          <a:bodyPr rtlCol="0">
            <a:noAutofit/>
          </a:bodyPr>
          <a:lstStyle>
            <a:lvl1pPr>
              <a:defRPr sz="3200"/>
            </a:lvl1pPr>
          </a:lstStyle>
          <a:p>
            <a:endParaRPr lang="en-US"/>
          </a:p>
        </p:txBody>
      </p:sp>
      <p:sp>
        <p:nvSpPr>
          <p:cNvPr id="9" name="Text Placeholder 3"/>
          <p:cNvSpPr>
            <a:spLocks noGrp="1"/>
          </p:cNvSpPr>
          <p:nvPr>
            <p:ph type="body" sz="half" idx="2"/>
          </p:nvPr>
        </p:nvSpPr>
        <p:spPr>
          <a:xfrm>
            <a:off x="838200" y="1862659"/>
            <a:ext cx="3932237" cy="38268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p:cNvSpPr>
            <a:spLocks noGrp="1"/>
          </p:cNvSpPr>
          <p:nvPr>
            <p:ph type="pic" idx="1"/>
          </p:nvPr>
        </p:nvSpPr>
        <p:spPr>
          <a:xfrm>
            <a:off x="5181600" y="1862659"/>
            <a:ext cx="6172200" cy="3818927"/>
          </a:xfrm>
        </p:spPr>
        <p:txBody>
          <a:bodyPr rtlCol="0">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7" name="Date Placeholder 10">
            <a:extLst>
              <a:ext uri="{FF2B5EF4-FFF2-40B4-BE49-F238E27FC236}">
                <a16:creationId xmlns:a16="http://schemas.microsoft.com/office/drawing/2014/main" id="{30C3FE27-B2A1-D243-B8A1-18D81C8B815A}"/>
              </a:ext>
            </a:extLst>
          </p:cNvPr>
          <p:cNvSpPr>
            <a:spLocks noGrp="1"/>
          </p:cNvSpPr>
          <p:nvPr>
            <p:ph type="dt" sz="half" idx="10"/>
          </p:nvPr>
        </p:nvSpPr>
        <p:spPr/>
        <p:txBody>
          <a:bodyPr/>
          <a:lstStyle>
            <a:lvl1pPr>
              <a:defRPr/>
            </a:lvl1pPr>
          </a:lstStyle>
          <a:p>
            <a:pPr>
              <a:defRPr/>
            </a:pPr>
            <a:endParaRPr lang="en-US"/>
          </a:p>
        </p:txBody>
      </p:sp>
      <p:sp>
        <p:nvSpPr>
          <p:cNvPr id="8" name="Footer Placeholder 5">
            <a:extLst>
              <a:ext uri="{FF2B5EF4-FFF2-40B4-BE49-F238E27FC236}">
                <a16:creationId xmlns:a16="http://schemas.microsoft.com/office/drawing/2014/main" id="{D7DDFBB8-1DB9-3D47-A945-1A2CB90EF3AA}"/>
              </a:ext>
            </a:extLst>
          </p:cNvPr>
          <p:cNvSpPr>
            <a:spLocks noGrp="1"/>
          </p:cNvSpPr>
          <p:nvPr>
            <p:ph type="ftr" sz="quarter" idx="11"/>
          </p:nvPr>
        </p:nvSpPr>
        <p:spPr>
          <a:xfrm>
            <a:off x="10239375" y="242888"/>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1200" dirty="0">
                <a:solidFill>
                  <a:schemeClr val="tx1"/>
                </a:solidFill>
                <a:latin typeface="+mn-lt"/>
              </a:defRPr>
            </a:lvl1pPr>
          </a:lstStyle>
          <a:p>
            <a:pPr>
              <a:defRPr/>
            </a:pPr>
            <a:endParaRPr lang="en-US"/>
          </a:p>
        </p:txBody>
      </p:sp>
    </p:spTree>
    <p:extLst>
      <p:ext uri="{BB962C8B-B14F-4D97-AF65-F5344CB8AC3E}">
        <p14:creationId xmlns:p14="http://schemas.microsoft.com/office/powerpoint/2010/main" val="4051596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cxnSp>
        <p:nvCxnSpPr>
          <p:cNvPr id="4" name="Straight Connector 3" descr="&quot;&quot;">
            <a:extLst>
              <a:ext uri="{FF2B5EF4-FFF2-40B4-BE49-F238E27FC236}">
                <a16:creationId xmlns:a16="http://schemas.microsoft.com/office/drawing/2014/main" id="{FC30271C-68E4-8643-8189-C8F7E17728BE}"/>
              </a:ext>
            </a:extLst>
          </p:cNvPr>
          <p:cNvCxnSpPr>
            <a:cxnSpLocks/>
          </p:cNvCxnSpPr>
          <p:nvPr userDrawn="1"/>
        </p:nvCxnSpPr>
        <p:spPr>
          <a:xfrm>
            <a:off x="0" y="1397000"/>
            <a:ext cx="117268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itle Placeholder 1"/>
          <p:cNvSpPr>
            <a:spLocks noGrp="1"/>
          </p:cNvSpPr>
          <p:nvPr>
            <p:ph type="title"/>
          </p:nvPr>
        </p:nvSpPr>
        <p:spPr>
          <a:xfrm>
            <a:off x="838200" y="311995"/>
            <a:ext cx="8876071" cy="937444"/>
          </a:xfrm>
          <a:prstGeom prst="rect">
            <a:avLst/>
          </a:prstGeom>
        </p:spPr>
        <p:txBody>
          <a:bodyPr rtlCol="0">
            <a:noAutofit/>
          </a:bodyPr>
          <a:lstStyle>
            <a:lvl1pPr>
              <a:defRPr sz="3200"/>
            </a:lvl1pPr>
          </a:lstStyle>
          <a:p>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0">
            <a:extLst>
              <a:ext uri="{FF2B5EF4-FFF2-40B4-BE49-F238E27FC236}">
                <a16:creationId xmlns:a16="http://schemas.microsoft.com/office/drawing/2014/main" id="{013C5B48-F205-5A42-A836-967E3B80F181}"/>
              </a:ext>
            </a:extLst>
          </p:cNvPr>
          <p:cNvSpPr>
            <a:spLocks noGrp="1"/>
          </p:cNvSpPr>
          <p:nvPr>
            <p:ph type="dt" sz="half" idx="10"/>
          </p:nvPr>
        </p:nvSpPr>
        <p:spPr/>
        <p:txBody>
          <a:bodyPr/>
          <a:lstStyle>
            <a:lvl1pPr>
              <a:defRPr/>
            </a:lvl1pPr>
          </a:lstStyle>
          <a:p>
            <a:pPr>
              <a:defRPr/>
            </a:pPr>
            <a:endParaRPr lang="en-US"/>
          </a:p>
        </p:txBody>
      </p:sp>
    </p:spTree>
    <p:extLst>
      <p:ext uri="{BB962C8B-B14F-4D97-AF65-F5344CB8AC3E}">
        <p14:creationId xmlns:p14="http://schemas.microsoft.com/office/powerpoint/2010/main" val="1508751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lvl1pPr>
              <a:defRPr sz="3200"/>
            </a:lvl1pPr>
          </a:lstStyle>
          <a:p>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79EA2-2173-9C44-8D20-1E54C792C37C}"/>
              </a:ext>
            </a:extLst>
          </p:cNvPr>
          <p:cNvSpPr>
            <a:spLocks noGrp="1"/>
          </p:cNvSpPr>
          <p:nvPr>
            <p:ph type="dt" sz="half" idx="10"/>
          </p:nvPr>
        </p:nvSpPr>
        <p:spPr/>
        <p:txBody>
          <a:bodyPr/>
          <a:lstStyle>
            <a:lvl1pPr>
              <a:defRPr/>
            </a:lvl1pPr>
          </a:lstStyle>
          <a:p>
            <a:pPr>
              <a:defRPr/>
            </a:pPr>
            <a:endParaRPr lang="en-US"/>
          </a:p>
        </p:txBody>
      </p:sp>
    </p:spTree>
    <p:extLst>
      <p:ext uri="{BB962C8B-B14F-4D97-AF65-F5344CB8AC3E}">
        <p14:creationId xmlns:p14="http://schemas.microsoft.com/office/powerpoint/2010/main" val="1837480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Horz Logo Title Blue">
    <p:spTree>
      <p:nvGrpSpPr>
        <p:cNvPr id="1" name=""/>
        <p:cNvGrpSpPr/>
        <p:nvPr/>
      </p:nvGrpSpPr>
      <p:grpSpPr>
        <a:xfrm>
          <a:off x="0" y="0"/>
          <a:ext cx="0" cy="0"/>
          <a:chOff x="0" y="0"/>
          <a:chExt cx="0" cy="0"/>
        </a:xfrm>
      </p:grpSpPr>
      <p:sp>
        <p:nvSpPr>
          <p:cNvPr id="4" name="Title 4"/>
          <p:cNvSpPr>
            <a:spLocks noGrp="1"/>
          </p:cNvSpPr>
          <p:nvPr>
            <p:ph type="title"/>
          </p:nvPr>
        </p:nvSpPr>
        <p:spPr>
          <a:xfrm>
            <a:off x="0" y="-1125027"/>
            <a:ext cx="8876071" cy="1031188"/>
          </a:xfrm>
          <a:prstGeom prst="rect">
            <a:avLst/>
          </a:prstGeom>
        </p:spPr>
        <p:txBody>
          <a:bodyPr/>
          <a:lstStyle/>
          <a:p>
            <a:endParaRPr lang="en-US"/>
          </a:p>
        </p:txBody>
      </p:sp>
      <p:pic>
        <p:nvPicPr>
          <p:cNvPr id="5" name="Picture 4">
            <a:extLst>
              <a:ext uri="{FF2B5EF4-FFF2-40B4-BE49-F238E27FC236}">
                <a16:creationId xmlns:a16="http://schemas.microsoft.com/office/drawing/2014/main" id="{CE9AB25A-6C79-694A-A443-DEDCA47B1DD2}"/>
              </a:ext>
            </a:extLst>
          </p:cNvPr>
          <p:cNvPicPr>
            <a:picLocks noChangeAspect="1"/>
          </p:cNvPicPr>
          <p:nvPr userDrawn="1"/>
        </p:nvPicPr>
        <p:blipFill>
          <a:blip r:embed="rId2"/>
          <a:stretch>
            <a:fillRect/>
          </a:stretch>
        </p:blipFill>
        <p:spPr>
          <a:xfrm>
            <a:off x="1841677" y="2522114"/>
            <a:ext cx="8508646" cy="1554464"/>
          </a:xfrm>
          <a:prstGeom prst="rect">
            <a:avLst/>
          </a:prstGeom>
        </p:spPr>
      </p:pic>
    </p:spTree>
    <p:extLst>
      <p:ext uri="{BB962C8B-B14F-4D97-AF65-F5344CB8AC3E}">
        <p14:creationId xmlns:p14="http://schemas.microsoft.com/office/powerpoint/2010/main" val="9894468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Vert Logo Title Blue">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E30EB77D-48B6-984A-AE24-052A6A972C1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46563" y="1330325"/>
            <a:ext cx="3698875"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0" y="-1134081"/>
            <a:ext cx="8876071" cy="1031188"/>
          </a:xfrm>
          <a:prstGeom prst="rect">
            <a:avLst/>
          </a:prstGeom>
        </p:spPr>
        <p:txBody>
          <a:bodyPr/>
          <a:lstStyle/>
          <a:p>
            <a:endParaRPr lang="en-US"/>
          </a:p>
        </p:txBody>
      </p:sp>
    </p:spTree>
    <p:extLst>
      <p:ext uri="{BB962C8B-B14F-4D97-AF65-F5344CB8AC3E}">
        <p14:creationId xmlns:p14="http://schemas.microsoft.com/office/powerpoint/2010/main" val="13723162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Blue">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4" name="Straight Connector 3" descr="&quot;&quot;">
            <a:extLst>
              <a:ext uri="{FF2B5EF4-FFF2-40B4-BE49-F238E27FC236}">
                <a16:creationId xmlns:a16="http://schemas.microsoft.com/office/drawing/2014/main" id="{31D6668D-D73D-8F4A-933F-456E52CB9DFC}"/>
              </a:ext>
            </a:extLst>
          </p:cNvPr>
          <p:cNvCxnSpPr>
            <a:cxnSpLocks/>
          </p:cNvCxnSpPr>
          <p:nvPr/>
        </p:nvCxnSpPr>
        <p:spPr>
          <a:xfrm>
            <a:off x="838200" y="4117975"/>
            <a:ext cx="452438"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609607"/>
            <a:ext cx="7871234" cy="3367041"/>
          </a:xfrm>
          <a:prstGeom prst="rect">
            <a:avLst/>
          </a:prstGeom>
        </p:spPr>
        <p:txBody>
          <a:bodyPr/>
          <a:lstStyle>
            <a:lvl1pPr>
              <a:defRPr sz="6000">
                <a:solidFill>
                  <a:schemeClr val="bg1"/>
                </a:solidFill>
              </a:defRPr>
            </a:lvl1pPr>
          </a:lstStyle>
          <a:p>
            <a:endParaRPr lang="en-US"/>
          </a:p>
        </p:txBody>
      </p:sp>
      <p:sp>
        <p:nvSpPr>
          <p:cNvPr id="7" name="Subtitle 2"/>
          <p:cNvSpPr>
            <a:spLocks noGrp="1"/>
          </p:cNvSpPr>
          <p:nvPr>
            <p:ph type="subTitle" idx="1"/>
          </p:nvPr>
        </p:nvSpPr>
        <p:spPr>
          <a:xfrm>
            <a:off x="838200" y="4314571"/>
            <a:ext cx="9144000" cy="1655762"/>
          </a:xfrm>
        </p:spPr>
        <p:txBody>
          <a:bodyPr>
            <a:noAutofit/>
          </a:bodyPr>
          <a:lstStyle>
            <a:lvl1pPr marL="0" indent="0" algn="l">
              <a:lnSpc>
                <a:spcPct val="100000"/>
              </a:lnSpc>
              <a:spcBef>
                <a:spcPts val="0"/>
              </a:spcBef>
              <a:buNone/>
              <a:defRPr sz="2400" kern="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5" name="Date Placeholder 4">
            <a:extLst>
              <a:ext uri="{FF2B5EF4-FFF2-40B4-BE49-F238E27FC236}">
                <a16:creationId xmlns:a16="http://schemas.microsoft.com/office/drawing/2014/main" id="{D559DB3B-C0C0-AC4E-9BBD-6843081F956B}"/>
              </a:ext>
            </a:extLst>
          </p:cNvPr>
          <p:cNvSpPr>
            <a:spLocks noGrp="1"/>
          </p:cNvSpPr>
          <p:nvPr>
            <p:ph type="dt" sz="half" idx="10"/>
          </p:nvPr>
        </p:nvSpPr>
        <p:spPr/>
        <p:txBody>
          <a:bodyPr/>
          <a:lstStyle>
            <a:lvl1pPr>
              <a:defRPr/>
            </a:lvl1pPr>
          </a:lstStyle>
          <a:p>
            <a:pPr>
              <a:defRPr/>
            </a:pPr>
            <a:endParaRPr lang="en-US"/>
          </a:p>
        </p:txBody>
      </p:sp>
    </p:spTree>
    <p:extLst>
      <p:ext uri="{BB962C8B-B14F-4D97-AF65-F5344CB8AC3E}">
        <p14:creationId xmlns:p14="http://schemas.microsoft.com/office/powerpoint/2010/main" val="41775520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Blu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DDA18355-8752-9D42-9795-B0B4A80E2C62}"/>
              </a:ext>
              <a:ext uri="{C183D7F6-B498-43B3-948B-1728B52AA6E4}">
                <adec:decorative xmlns:adec="http://schemas.microsoft.com/office/drawing/2017/decorative" val="1"/>
              </a:ext>
            </a:extLst>
          </p:cNvPr>
          <p:cNvSpPr txBox="1">
            <a:spLocks noChangeArrowheads="1"/>
          </p:cNvSpPr>
          <p:nvPr userDrawn="1"/>
        </p:nvSpPr>
        <p:spPr bwMode="auto">
          <a:xfrm>
            <a:off x="11353800" y="333375"/>
            <a:ext cx="3730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02349ACD-5373-4C45-9F0A-0FE3EEFCEA6A}" type="slidenum">
              <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 name="Title 1"/>
          <p:cNvSpPr>
            <a:spLocks noGrp="1"/>
          </p:cNvSpPr>
          <p:nvPr>
            <p:ph type="title"/>
          </p:nvPr>
        </p:nvSpPr>
        <p:spPr>
          <a:xfrm>
            <a:off x="838200" y="1066800"/>
            <a:ext cx="9401269" cy="3324130"/>
          </a:xfrm>
          <a:prstGeom prst="rect">
            <a:avLst/>
          </a:prstGeom>
        </p:spPr>
        <p:txBody>
          <a:bodyPr/>
          <a:lstStyle>
            <a:lvl1pPr>
              <a:defRPr sz="4800">
                <a:solidFill>
                  <a:schemeClr val="bg1"/>
                </a:solidFill>
              </a:defRPr>
            </a:lvl1pPr>
          </a:lstStyle>
          <a:p>
            <a:endParaRPr lang="en-US"/>
          </a:p>
        </p:txBody>
      </p:sp>
      <p:sp>
        <p:nvSpPr>
          <p:cNvPr id="3" name="Text Placeholder 2"/>
          <p:cNvSpPr>
            <a:spLocks noGrp="1"/>
          </p:cNvSpPr>
          <p:nvPr>
            <p:ph type="body" idx="1"/>
          </p:nvPr>
        </p:nvSpPr>
        <p:spPr>
          <a:xfrm>
            <a:off x="838200" y="4544196"/>
            <a:ext cx="10515600" cy="1500187"/>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a:p>
        </p:txBody>
      </p:sp>
      <p:sp>
        <p:nvSpPr>
          <p:cNvPr id="5" name="Date Placeholder 3">
            <a:extLst>
              <a:ext uri="{FF2B5EF4-FFF2-40B4-BE49-F238E27FC236}">
                <a16:creationId xmlns:a16="http://schemas.microsoft.com/office/drawing/2014/main" id="{11262145-B481-ED4A-B6E6-06E3879781DA}"/>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93C4AA66-FE72-E548-BAA2-68033C51643A}"/>
              </a:ext>
            </a:extLst>
          </p:cNvPr>
          <p:cNvSpPr>
            <a:spLocks noGrp="1"/>
          </p:cNvSpPr>
          <p:nvPr>
            <p:ph type="ftr" sz="quarter" idx="11"/>
          </p:nvPr>
        </p:nvSpPr>
        <p:spPr>
          <a:xfrm>
            <a:off x="10239375" y="242888"/>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1200" dirty="0">
                <a:solidFill>
                  <a:schemeClr val="bg1"/>
                </a:solidFill>
                <a:latin typeface="+mn-lt"/>
              </a:defRPr>
            </a:lvl1pPr>
          </a:lstStyle>
          <a:p>
            <a:pPr>
              <a:defRPr/>
            </a:pPr>
            <a:endParaRPr lang="en-US"/>
          </a:p>
        </p:txBody>
      </p:sp>
    </p:spTree>
    <p:extLst>
      <p:ext uri="{BB962C8B-B14F-4D97-AF65-F5344CB8AC3E}">
        <p14:creationId xmlns:p14="http://schemas.microsoft.com/office/powerpoint/2010/main" val="673394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Vert Logo Title">
    <p:spTree>
      <p:nvGrpSpPr>
        <p:cNvPr id="1" name=""/>
        <p:cNvGrpSpPr/>
        <p:nvPr/>
      </p:nvGrpSpPr>
      <p:grpSpPr>
        <a:xfrm>
          <a:off x="0" y="0"/>
          <a:ext cx="0" cy="0"/>
          <a:chOff x="0" y="0"/>
          <a:chExt cx="0" cy="0"/>
        </a:xfrm>
      </p:grpSpPr>
      <p:pic>
        <p:nvPicPr>
          <p:cNvPr id="3" name="Picture 5" descr="Logo, Smith School of Business at Queen's University">
            <a:extLst>
              <a:ext uri="{FF2B5EF4-FFF2-40B4-BE49-F238E27FC236}">
                <a16:creationId xmlns:a16="http://schemas.microsoft.com/office/drawing/2014/main" id="{755E95B0-BA7A-6E45-92EB-61CAD8F7A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9263" y="1374775"/>
            <a:ext cx="3673475"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0" y="-1134081"/>
            <a:ext cx="8876071" cy="1031188"/>
          </a:xfrm>
          <a:prstGeom prst="rect">
            <a:avLst/>
          </a:prstGeom>
        </p:spPr>
        <p:txBody>
          <a:bodyPr/>
          <a:lstStyle/>
          <a:p>
            <a:endParaRPr lang="en-US"/>
          </a:p>
        </p:txBody>
      </p:sp>
    </p:spTree>
    <p:extLst>
      <p:ext uri="{BB962C8B-B14F-4D97-AF65-F5344CB8AC3E}">
        <p14:creationId xmlns:p14="http://schemas.microsoft.com/office/powerpoint/2010/main" val="4921601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2 Blu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971794A3-E238-E64D-94F9-B054D133EA16}"/>
              </a:ext>
              <a:ext uri="{C183D7F6-B498-43B3-948B-1728B52AA6E4}">
                <adec:decorative xmlns:adec="http://schemas.microsoft.com/office/drawing/2017/decorative" val="1"/>
              </a:ext>
            </a:extLst>
          </p:cNvPr>
          <p:cNvSpPr txBox="1">
            <a:spLocks noChangeArrowheads="1"/>
          </p:cNvSpPr>
          <p:nvPr userDrawn="1"/>
        </p:nvSpPr>
        <p:spPr bwMode="auto">
          <a:xfrm>
            <a:off x="11353800" y="333375"/>
            <a:ext cx="3730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4E765B8-AA8A-9B4E-950E-E3BA27BBA632}" type="slidenum">
              <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7" name="Title 4"/>
          <p:cNvSpPr>
            <a:spLocks noGrp="1"/>
          </p:cNvSpPr>
          <p:nvPr>
            <p:ph type="title"/>
          </p:nvPr>
        </p:nvSpPr>
        <p:spPr>
          <a:xfrm>
            <a:off x="1657964" y="2913406"/>
            <a:ext cx="8876071" cy="1031188"/>
          </a:xfrm>
          <a:prstGeom prst="rect">
            <a:avLst/>
          </a:prstGeom>
        </p:spPr>
        <p:txBody>
          <a:bodyPr anchor="ctr" anchorCtr="1"/>
          <a:lstStyle>
            <a:lvl1pPr algn="ctr">
              <a:defRPr sz="4800">
                <a:solidFill>
                  <a:schemeClr val="bg1"/>
                </a:solidFill>
              </a:defRPr>
            </a:lvl1pPr>
          </a:lstStyle>
          <a:p>
            <a:endParaRPr lang="en-US"/>
          </a:p>
        </p:txBody>
      </p:sp>
      <p:sp>
        <p:nvSpPr>
          <p:cNvPr id="4" name="Date Placeholder 3">
            <a:extLst>
              <a:ext uri="{FF2B5EF4-FFF2-40B4-BE49-F238E27FC236}">
                <a16:creationId xmlns:a16="http://schemas.microsoft.com/office/drawing/2014/main" id="{98976372-5ECE-E744-9B21-1ED8BA1E0099}"/>
              </a:ext>
            </a:extLst>
          </p:cNvPr>
          <p:cNvSpPr>
            <a:spLocks noGrp="1"/>
          </p:cNvSpPr>
          <p:nvPr>
            <p:ph type="dt" sz="half" idx="10"/>
          </p:nvPr>
        </p:nvSpPr>
        <p:spPr/>
        <p:txBody>
          <a:bodyPr/>
          <a:lstStyle>
            <a:lvl1pPr>
              <a:defRPr/>
            </a:lvl1pPr>
          </a:lstStyle>
          <a:p>
            <a:pPr>
              <a:defRPr/>
            </a:pPr>
            <a:endParaRPr lang="en-US"/>
          </a:p>
        </p:txBody>
      </p:sp>
      <p:sp>
        <p:nvSpPr>
          <p:cNvPr id="5" name="Footer Placeholder 5">
            <a:extLst>
              <a:ext uri="{FF2B5EF4-FFF2-40B4-BE49-F238E27FC236}">
                <a16:creationId xmlns:a16="http://schemas.microsoft.com/office/drawing/2014/main" id="{8132F0D1-A7D7-2647-83B6-B6AEC27546B4}"/>
              </a:ext>
            </a:extLst>
          </p:cNvPr>
          <p:cNvSpPr>
            <a:spLocks noGrp="1"/>
          </p:cNvSpPr>
          <p:nvPr>
            <p:ph type="ftr" sz="quarter" idx="11"/>
          </p:nvPr>
        </p:nvSpPr>
        <p:spPr>
          <a:xfrm>
            <a:off x="10239375" y="242888"/>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1200" dirty="0">
                <a:solidFill>
                  <a:schemeClr val="bg1"/>
                </a:solidFill>
                <a:latin typeface="+mn-lt"/>
              </a:defRPr>
            </a:lvl1pPr>
          </a:lstStyle>
          <a:p>
            <a:pPr>
              <a:defRPr/>
            </a:pPr>
            <a:endParaRPr lang="en-US"/>
          </a:p>
        </p:txBody>
      </p:sp>
    </p:spTree>
    <p:extLst>
      <p:ext uri="{BB962C8B-B14F-4D97-AF65-F5344CB8AC3E}">
        <p14:creationId xmlns:p14="http://schemas.microsoft.com/office/powerpoint/2010/main" val="21032928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Blue">
    <p:spTree>
      <p:nvGrpSpPr>
        <p:cNvPr id="1" name=""/>
        <p:cNvGrpSpPr/>
        <p:nvPr/>
      </p:nvGrpSpPr>
      <p:grpSpPr>
        <a:xfrm>
          <a:off x="0" y="0"/>
          <a:ext cx="0" cy="0"/>
          <a:chOff x="0" y="0"/>
          <a:chExt cx="0" cy="0"/>
        </a:xfrm>
      </p:grpSpPr>
      <p:cxnSp>
        <p:nvCxnSpPr>
          <p:cNvPr id="4" name="Straight Connector 3" descr="&quot;&quot;">
            <a:extLst>
              <a:ext uri="{FF2B5EF4-FFF2-40B4-BE49-F238E27FC236}">
                <a16:creationId xmlns:a16="http://schemas.microsoft.com/office/drawing/2014/main" id="{A92FBF7D-FF21-6A4C-80B8-6202E0980585}"/>
              </a:ext>
            </a:extLst>
          </p:cNvPr>
          <p:cNvCxnSpPr>
            <a:cxnSpLocks/>
          </p:cNvCxnSpPr>
          <p:nvPr/>
        </p:nvCxnSpPr>
        <p:spPr>
          <a:xfrm>
            <a:off x="0" y="1397000"/>
            <a:ext cx="117268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6">
            <a:extLst>
              <a:ext uri="{FF2B5EF4-FFF2-40B4-BE49-F238E27FC236}">
                <a16:creationId xmlns:a16="http://schemas.microsoft.com/office/drawing/2014/main" id="{0EB9335C-6DAD-F643-B866-842EDC8A688E}"/>
              </a:ext>
              <a:ext uri="{C183D7F6-B498-43B3-948B-1728B52AA6E4}">
                <adec:decorative xmlns:adec="http://schemas.microsoft.com/office/drawing/2017/decorative" val="1"/>
              </a:ext>
            </a:extLst>
          </p:cNvPr>
          <p:cNvSpPr txBox="1">
            <a:spLocks noChangeArrowheads="1"/>
          </p:cNvSpPr>
          <p:nvPr userDrawn="1"/>
        </p:nvSpPr>
        <p:spPr bwMode="auto">
          <a:xfrm>
            <a:off x="11353800" y="333375"/>
            <a:ext cx="3730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8F21D110-A2E0-F94B-B3DE-092CAA8ED8E7}" type="slidenum">
              <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7" name="Title Placeholder 1"/>
          <p:cNvSpPr>
            <a:spLocks noGrp="1"/>
          </p:cNvSpPr>
          <p:nvPr>
            <p:ph type="title"/>
          </p:nvPr>
        </p:nvSpPr>
        <p:spPr>
          <a:xfrm>
            <a:off x="838200" y="311995"/>
            <a:ext cx="9401269" cy="937444"/>
          </a:xfrm>
          <a:prstGeom prst="rect">
            <a:avLst/>
          </a:prstGeom>
        </p:spPr>
        <p:txBody>
          <a:bodyPr rtlCol="0">
            <a:noAutofit/>
          </a:bodyPr>
          <a:lstStyle>
            <a:lvl1pPr>
              <a:defRPr sz="3200"/>
            </a:lvl1pPr>
          </a:lstStyle>
          <a:p>
            <a:endParaRPr lang="en-US"/>
          </a:p>
        </p:txBody>
      </p:sp>
      <p:sp>
        <p:nvSpPr>
          <p:cNvPr id="3" name="Content Placeholder 2"/>
          <p:cNvSpPr>
            <a:spLocks noGrp="1"/>
          </p:cNvSpPr>
          <p:nvPr>
            <p:ph idx="1"/>
          </p:nvPr>
        </p:nvSpPr>
        <p:spPr>
          <a:xfrm>
            <a:off x="838200" y="1862659"/>
            <a:ext cx="8876071" cy="3889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1">
            <a:extLst>
              <a:ext uri="{FF2B5EF4-FFF2-40B4-BE49-F238E27FC236}">
                <a16:creationId xmlns:a16="http://schemas.microsoft.com/office/drawing/2014/main" id="{039268D8-FC1C-2D40-A5A8-47A6C145BE9B}"/>
              </a:ext>
            </a:extLst>
          </p:cNvPr>
          <p:cNvSpPr>
            <a:spLocks noGrp="1"/>
          </p:cNvSpPr>
          <p:nvPr>
            <p:ph type="dt" sz="half" idx="10"/>
          </p:nvPr>
        </p:nvSpPr>
        <p:spPr/>
        <p:txBody>
          <a:bodyPr/>
          <a:lstStyle>
            <a:lvl1pPr>
              <a:defRPr/>
            </a:lvl1pPr>
          </a:lstStyle>
          <a:p>
            <a:pPr>
              <a:defRPr/>
            </a:pPr>
            <a:endParaRPr lang="en-US"/>
          </a:p>
        </p:txBody>
      </p:sp>
      <p:sp>
        <p:nvSpPr>
          <p:cNvPr id="8" name="Footer Placeholder 5">
            <a:extLst>
              <a:ext uri="{FF2B5EF4-FFF2-40B4-BE49-F238E27FC236}">
                <a16:creationId xmlns:a16="http://schemas.microsoft.com/office/drawing/2014/main" id="{A3C3B5FC-9B7B-AC4D-8751-C189FD030BB0}"/>
              </a:ext>
            </a:extLst>
          </p:cNvPr>
          <p:cNvSpPr>
            <a:spLocks noGrp="1"/>
          </p:cNvSpPr>
          <p:nvPr>
            <p:ph type="ftr" sz="quarter" idx="11"/>
          </p:nvPr>
        </p:nvSpPr>
        <p:spPr>
          <a:xfrm>
            <a:off x="10239375" y="242888"/>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1200" dirty="0">
                <a:solidFill>
                  <a:schemeClr val="bg1"/>
                </a:solidFill>
                <a:latin typeface="+mn-lt"/>
              </a:defRPr>
            </a:lvl1pPr>
          </a:lstStyle>
          <a:p>
            <a:pPr>
              <a:defRPr/>
            </a:pPr>
            <a:endParaRPr lang="en-US"/>
          </a:p>
        </p:txBody>
      </p:sp>
    </p:spTree>
    <p:extLst>
      <p:ext uri="{BB962C8B-B14F-4D97-AF65-F5344CB8AC3E}">
        <p14:creationId xmlns:p14="http://schemas.microsoft.com/office/powerpoint/2010/main" val="12796070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Blue">
    <p:spTree>
      <p:nvGrpSpPr>
        <p:cNvPr id="1" name=""/>
        <p:cNvGrpSpPr/>
        <p:nvPr/>
      </p:nvGrpSpPr>
      <p:grpSpPr>
        <a:xfrm>
          <a:off x="0" y="0"/>
          <a:ext cx="0" cy="0"/>
          <a:chOff x="0" y="0"/>
          <a:chExt cx="0" cy="0"/>
        </a:xfrm>
      </p:grpSpPr>
      <p:cxnSp>
        <p:nvCxnSpPr>
          <p:cNvPr id="5" name="Straight Connector 4" descr="&quot;&quot;">
            <a:extLst>
              <a:ext uri="{FF2B5EF4-FFF2-40B4-BE49-F238E27FC236}">
                <a16:creationId xmlns:a16="http://schemas.microsoft.com/office/drawing/2014/main" id="{CB631482-18B7-2F46-84FD-DE6AF665ACFE}"/>
              </a:ext>
            </a:extLst>
          </p:cNvPr>
          <p:cNvCxnSpPr>
            <a:cxnSpLocks/>
          </p:cNvCxnSpPr>
          <p:nvPr userDrawn="1"/>
        </p:nvCxnSpPr>
        <p:spPr>
          <a:xfrm>
            <a:off x="0" y="1397000"/>
            <a:ext cx="117268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6">
            <a:extLst>
              <a:ext uri="{FF2B5EF4-FFF2-40B4-BE49-F238E27FC236}">
                <a16:creationId xmlns:a16="http://schemas.microsoft.com/office/drawing/2014/main" id="{4CF32EFD-BA1E-D142-8BF2-3221833B09F2}"/>
              </a:ext>
              <a:ext uri="{C183D7F6-B498-43B3-948B-1728B52AA6E4}">
                <adec:decorative xmlns:adec="http://schemas.microsoft.com/office/drawing/2017/decorative" val="1"/>
              </a:ext>
            </a:extLst>
          </p:cNvPr>
          <p:cNvSpPr txBox="1">
            <a:spLocks noChangeArrowheads="1"/>
          </p:cNvSpPr>
          <p:nvPr userDrawn="1"/>
        </p:nvSpPr>
        <p:spPr bwMode="auto">
          <a:xfrm>
            <a:off x="11353800" y="333375"/>
            <a:ext cx="3730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A746175C-BC7F-E449-82F1-37DF049DB2F5}" type="slidenum">
              <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1" name="Title Placeholder 1"/>
          <p:cNvSpPr>
            <a:spLocks noGrp="1"/>
          </p:cNvSpPr>
          <p:nvPr>
            <p:ph type="title"/>
          </p:nvPr>
        </p:nvSpPr>
        <p:spPr>
          <a:xfrm>
            <a:off x="838200" y="311995"/>
            <a:ext cx="9401269" cy="937444"/>
          </a:xfrm>
          <a:prstGeom prst="rect">
            <a:avLst/>
          </a:prstGeom>
        </p:spPr>
        <p:txBody>
          <a:bodyPr rtlCol="0">
            <a:noAutofit/>
          </a:bodyPr>
          <a:lstStyle>
            <a:lvl1pPr>
              <a:defRPr sz="3200"/>
            </a:lvl1pPr>
          </a:lstStyle>
          <a:p>
            <a:endParaRPr lang="en-US"/>
          </a:p>
        </p:txBody>
      </p:sp>
      <p:sp>
        <p:nvSpPr>
          <p:cNvPr id="3" name="Content Placeholder 2"/>
          <p:cNvSpPr>
            <a:spLocks noGrp="1"/>
          </p:cNvSpPr>
          <p:nvPr>
            <p:ph sz="half" idx="1"/>
          </p:nvPr>
        </p:nvSpPr>
        <p:spPr>
          <a:xfrm>
            <a:off x="838200" y="1862659"/>
            <a:ext cx="5181600" cy="43143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62659"/>
            <a:ext cx="5181600" cy="43143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
            <a:extLst>
              <a:ext uri="{FF2B5EF4-FFF2-40B4-BE49-F238E27FC236}">
                <a16:creationId xmlns:a16="http://schemas.microsoft.com/office/drawing/2014/main" id="{A72FEC1A-D5AD-544B-BE92-21CFE1817367}"/>
              </a:ext>
            </a:extLst>
          </p:cNvPr>
          <p:cNvSpPr>
            <a:spLocks noGrp="1"/>
          </p:cNvSpPr>
          <p:nvPr>
            <p:ph type="dt" sz="half" idx="10"/>
          </p:nvPr>
        </p:nvSpPr>
        <p:spPr/>
        <p:txBody>
          <a:bodyPr/>
          <a:lstStyle>
            <a:lvl1pPr>
              <a:defRPr/>
            </a:lvl1pPr>
          </a:lstStyle>
          <a:p>
            <a:pPr>
              <a:defRPr/>
            </a:pPr>
            <a:endParaRPr lang="en-US"/>
          </a:p>
        </p:txBody>
      </p:sp>
      <p:sp>
        <p:nvSpPr>
          <p:cNvPr id="8" name="Footer Placeholder 5">
            <a:extLst>
              <a:ext uri="{FF2B5EF4-FFF2-40B4-BE49-F238E27FC236}">
                <a16:creationId xmlns:a16="http://schemas.microsoft.com/office/drawing/2014/main" id="{770DCD77-38CE-204E-8D8E-ECB1B9A42D57}"/>
              </a:ext>
            </a:extLst>
          </p:cNvPr>
          <p:cNvSpPr>
            <a:spLocks noGrp="1"/>
          </p:cNvSpPr>
          <p:nvPr>
            <p:ph type="ftr" sz="quarter" idx="11"/>
          </p:nvPr>
        </p:nvSpPr>
        <p:spPr>
          <a:xfrm>
            <a:off x="10239375" y="242888"/>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1200" dirty="0">
                <a:solidFill>
                  <a:schemeClr val="bg1"/>
                </a:solidFill>
                <a:latin typeface="+mn-lt"/>
              </a:defRPr>
            </a:lvl1pPr>
          </a:lstStyle>
          <a:p>
            <a:pPr>
              <a:defRPr/>
            </a:pPr>
            <a:endParaRPr lang="en-US"/>
          </a:p>
        </p:txBody>
      </p:sp>
    </p:spTree>
    <p:extLst>
      <p:ext uri="{BB962C8B-B14F-4D97-AF65-F5344CB8AC3E}">
        <p14:creationId xmlns:p14="http://schemas.microsoft.com/office/powerpoint/2010/main" val="1512699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Blue">
    <p:spTree>
      <p:nvGrpSpPr>
        <p:cNvPr id="1" name=""/>
        <p:cNvGrpSpPr/>
        <p:nvPr/>
      </p:nvGrpSpPr>
      <p:grpSpPr>
        <a:xfrm>
          <a:off x="0" y="0"/>
          <a:ext cx="0" cy="0"/>
          <a:chOff x="0" y="0"/>
          <a:chExt cx="0" cy="0"/>
        </a:xfrm>
      </p:grpSpPr>
      <p:cxnSp>
        <p:nvCxnSpPr>
          <p:cNvPr id="7" name="Straight Connector 6" descr="&quot;&quot;">
            <a:extLst>
              <a:ext uri="{FF2B5EF4-FFF2-40B4-BE49-F238E27FC236}">
                <a16:creationId xmlns:a16="http://schemas.microsoft.com/office/drawing/2014/main" id="{F40A76A1-5BF2-C243-911E-A03F11C353EE}"/>
              </a:ext>
            </a:extLst>
          </p:cNvPr>
          <p:cNvCxnSpPr>
            <a:cxnSpLocks/>
          </p:cNvCxnSpPr>
          <p:nvPr userDrawn="1"/>
        </p:nvCxnSpPr>
        <p:spPr>
          <a:xfrm>
            <a:off x="0" y="1397000"/>
            <a:ext cx="117268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6">
            <a:extLst>
              <a:ext uri="{FF2B5EF4-FFF2-40B4-BE49-F238E27FC236}">
                <a16:creationId xmlns:a16="http://schemas.microsoft.com/office/drawing/2014/main" id="{A1CD51E4-A0ED-9342-8810-D4F53AF8AABC}"/>
              </a:ext>
              <a:ext uri="{C183D7F6-B498-43B3-948B-1728B52AA6E4}">
                <adec:decorative xmlns:adec="http://schemas.microsoft.com/office/drawing/2017/decorative" val="1"/>
              </a:ext>
            </a:extLst>
          </p:cNvPr>
          <p:cNvSpPr txBox="1">
            <a:spLocks noChangeArrowheads="1"/>
          </p:cNvSpPr>
          <p:nvPr userDrawn="1"/>
        </p:nvSpPr>
        <p:spPr bwMode="auto">
          <a:xfrm>
            <a:off x="11353800" y="333375"/>
            <a:ext cx="3730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00BB0A0B-AF6A-E947-A7A7-5304D9C34327}" type="slidenum">
              <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0" name="Title Placeholder 1"/>
          <p:cNvSpPr>
            <a:spLocks noGrp="1"/>
          </p:cNvSpPr>
          <p:nvPr>
            <p:ph type="title"/>
          </p:nvPr>
        </p:nvSpPr>
        <p:spPr>
          <a:xfrm>
            <a:off x="838200" y="311995"/>
            <a:ext cx="9401269" cy="937444"/>
          </a:xfrm>
          <a:prstGeom prst="rect">
            <a:avLst/>
          </a:prstGeom>
        </p:spPr>
        <p:txBody>
          <a:bodyPr rtlCol="0">
            <a:noAutofit/>
          </a:bodyPr>
          <a:lstStyle>
            <a:lvl1pPr>
              <a:defRPr sz="3200"/>
            </a:lvl1pPr>
          </a:lstStyle>
          <a:p>
            <a:endParaRPr lang="en-US"/>
          </a:p>
        </p:txBody>
      </p:sp>
      <p:sp>
        <p:nvSpPr>
          <p:cNvPr id="3" name="Text Placeholder 2"/>
          <p:cNvSpPr>
            <a:spLocks noGrp="1"/>
          </p:cNvSpPr>
          <p:nvPr>
            <p:ph type="body" idx="1"/>
          </p:nvPr>
        </p:nvSpPr>
        <p:spPr>
          <a:xfrm>
            <a:off x="836612"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1">
            <a:extLst>
              <a:ext uri="{FF2B5EF4-FFF2-40B4-BE49-F238E27FC236}">
                <a16:creationId xmlns:a16="http://schemas.microsoft.com/office/drawing/2014/main" id="{2D2BC59A-8848-3042-B85F-DB266E75A0E2}"/>
              </a:ext>
            </a:extLst>
          </p:cNvPr>
          <p:cNvSpPr>
            <a:spLocks noGrp="1"/>
          </p:cNvSpPr>
          <p:nvPr>
            <p:ph type="dt" sz="half" idx="10"/>
          </p:nvPr>
        </p:nvSpPr>
        <p:spPr/>
        <p:txBody>
          <a:bodyPr/>
          <a:lstStyle>
            <a:lvl1pPr>
              <a:defRPr/>
            </a:lvl1pPr>
          </a:lstStyle>
          <a:p>
            <a:pPr>
              <a:defRPr/>
            </a:pPr>
            <a:endParaRPr lang="en-US"/>
          </a:p>
        </p:txBody>
      </p:sp>
      <p:sp>
        <p:nvSpPr>
          <p:cNvPr id="11" name="Footer Placeholder 5">
            <a:extLst>
              <a:ext uri="{FF2B5EF4-FFF2-40B4-BE49-F238E27FC236}">
                <a16:creationId xmlns:a16="http://schemas.microsoft.com/office/drawing/2014/main" id="{63FD8F1F-5B84-AF40-9E60-93F19EB0030B}"/>
              </a:ext>
            </a:extLst>
          </p:cNvPr>
          <p:cNvSpPr>
            <a:spLocks noGrp="1"/>
          </p:cNvSpPr>
          <p:nvPr>
            <p:ph type="ftr" sz="quarter" idx="11"/>
          </p:nvPr>
        </p:nvSpPr>
        <p:spPr>
          <a:xfrm>
            <a:off x="10239375" y="242888"/>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1200" dirty="0">
                <a:solidFill>
                  <a:schemeClr val="bg1"/>
                </a:solidFill>
                <a:latin typeface="+mn-lt"/>
              </a:defRPr>
            </a:lvl1pPr>
          </a:lstStyle>
          <a:p>
            <a:pPr>
              <a:defRPr/>
            </a:pPr>
            <a:endParaRPr lang="en-US"/>
          </a:p>
        </p:txBody>
      </p:sp>
    </p:spTree>
    <p:extLst>
      <p:ext uri="{BB962C8B-B14F-4D97-AF65-F5344CB8AC3E}">
        <p14:creationId xmlns:p14="http://schemas.microsoft.com/office/powerpoint/2010/main" val="3058978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cxnSp>
        <p:nvCxnSpPr>
          <p:cNvPr id="3" name="Straight Connector 2" descr="&quot;&quot;">
            <a:extLst>
              <a:ext uri="{FF2B5EF4-FFF2-40B4-BE49-F238E27FC236}">
                <a16:creationId xmlns:a16="http://schemas.microsoft.com/office/drawing/2014/main" id="{3EF61E04-DD54-4F42-B9A7-6E188F6A4318}"/>
              </a:ext>
            </a:extLst>
          </p:cNvPr>
          <p:cNvCxnSpPr>
            <a:cxnSpLocks/>
          </p:cNvCxnSpPr>
          <p:nvPr userDrawn="1"/>
        </p:nvCxnSpPr>
        <p:spPr>
          <a:xfrm>
            <a:off x="0" y="1397000"/>
            <a:ext cx="117268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6">
            <a:extLst>
              <a:ext uri="{FF2B5EF4-FFF2-40B4-BE49-F238E27FC236}">
                <a16:creationId xmlns:a16="http://schemas.microsoft.com/office/drawing/2014/main" id="{8E518FAD-8D27-B14B-B591-680FFE914B1B}"/>
              </a:ext>
              <a:ext uri="{C183D7F6-B498-43B3-948B-1728B52AA6E4}">
                <adec:decorative xmlns:adec="http://schemas.microsoft.com/office/drawing/2017/decorative" val="1"/>
              </a:ext>
            </a:extLst>
          </p:cNvPr>
          <p:cNvSpPr txBox="1">
            <a:spLocks noChangeArrowheads="1"/>
          </p:cNvSpPr>
          <p:nvPr userDrawn="1"/>
        </p:nvSpPr>
        <p:spPr bwMode="auto">
          <a:xfrm>
            <a:off x="11353800" y="333375"/>
            <a:ext cx="3730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D6EF3BB3-7D48-8341-B3C6-1FEB51FA883A}" type="slidenum">
              <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1" name="Title 1"/>
          <p:cNvSpPr>
            <a:spLocks noGrp="1"/>
          </p:cNvSpPr>
          <p:nvPr>
            <p:ph type="title"/>
          </p:nvPr>
        </p:nvSpPr>
        <p:spPr>
          <a:xfrm>
            <a:off x="839694" y="316748"/>
            <a:ext cx="9399681" cy="940701"/>
          </a:xfrm>
          <a:prstGeom prst="rect">
            <a:avLst/>
          </a:prstGeom>
        </p:spPr>
        <p:txBody>
          <a:bodyPr/>
          <a:lstStyle/>
          <a:p>
            <a:endParaRPr lang="en-US"/>
          </a:p>
        </p:txBody>
      </p:sp>
      <p:sp>
        <p:nvSpPr>
          <p:cNvPr id="5" name="Date Placeholder 2">
            <a:extLst>
              <a:ext uri="{FF2B5EF4-FFF2-40B4-BE49-F238E27FC236}">
                <a16:creationId xmlns:a16="http://schemas.microsoft.com/office/drawing/2014/main" id="{5B203C77-F146-4A4B-9864-0118BD0574A7}"/>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EEA09F26-921A-F44A-85FA-506D2236219D}"/>
              </a:ext>
            </a:extLst>
          </p:cNvPr>
          <p:cNvSpPr>
            <a:spLocks noGrp="1"/>
          </p:cNvSpPr>
          <p:nvPr>
            <p:ph type="ftr" sz="quarter" idx="11"/>
          </p:nvPr>
        </p:nvSpPr>
        <p:spPr>
          <a:xfrm>
            <a:off x="10239375" y="242888"/>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1200" dirty="0">
                <a:solidFill>
                  <a:schemeClr val="bg1"/>
                </a:solidFill>
                <a:latin typeface="+mn-lt"/>
              </a:defRPr>
            </a:lvl1pPr>
          </a:lstStyle>
          <a:p>
            <a:pPr>
              <a:defRPr/>
            </a:pPr>
            <a:endParaRPr lang="en-US"/>
          </a:p>
        </p:txBody>
      </p:sp>
    </p:spTree>
    <p:extLst>
      <p:ext uri="{BB962C8B-B14F-4D97-AF65-F5344CB8AC3E}">
        <p14:creationId xmlns:p14="http://schemas.microsoft.com/office/powerpoint/2010/main" val="21997437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A2545572-98AF-0142-BFAF-CE854792126F}"/>
              </a:ext>
              <a:ext uri="{C183D7F6-B498-43B3-948B-1728B52AA6E4}">
                <adec:decorative xmlns:adec="http://schemas.microsoft.com/office/drawing/2017/decorative" val="1"/>
              </a:ext>
            </a:extLst>
          </p:cNvPr>
          <p:cNvSpPr txBox="1">
            <a:spLocks noChangeArrowheads="1"/>
          </p:cNvSpPr>
          <p:nvPr userDrawn="1"/>
        </p:nvSpPr>
        <p:spPr bwMode="auto">
          <a:xfrm>
            <a:off x="11353800" y="333375"/>
            <a:ext cx="3730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A80F9011-73DD-074E-A777-F986E2AF59F2}" type="slidenum">
              <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5" name="Title 1"/>
          <p:cNvSpPr>
            <a:spLocks noGrp="1"/>
          </p:cNvSpPr>
          <p:nvPr>
            <p:ph type="title"/>
          </p:nvPr>
        </p:nvSpPr>
        <p:spPr>
          <a:xfrm>
            <a:off x="0" y="-1155893"/>
            <a:ext cx="10515600" cy="1031188"/>
          </a:xfrm>
          <a:prstGeom prst="rect">
            <a:avLst/>
          </a:prstGeom>
        </p:spPr>
        <p:txBody>
          <a:bodyPr/>
          <a:lstStyle/>
          <a:p>
            <a:endParaRPr lang="en-US"/>
          </a:p>
        </p:txBody>
      </p:sp>
      <p:sp>
        <p:nvSpPr>
          <p:cNvPr id="4" name="Date Placeholder 1">
            <a:extLst>
              <a:ext uri="{FF2B5EF4-FFF2-40B4-BE49-F238E27FC236}">
                <a16:creationId xmlns:a16="http://schemas.microsoft.com/office/drawing/2014/main" id="{D33F0E10-8A64-F54F-809D-44E9B5C9889F}"/>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1E52CB8E-DD5C-9740-A3CE-3F95D563BE6A}"/>
              </a:ext>
            </a:extLst>
          </p:cNvPr>
          <p:cNvSpPr>
            <a:spLocks noGrp="1"/>
          </p:cNvSpPr>
          <p:nvPr>
            <p:ph type="ftr" sz="quarter" idx="11"/>
          </p:nvPr>
        </p:nvSpPr>
        <p:spPr>
          <a:xfrm>
            <a:off x="10239375" y="242888"/>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1200" dirty="0">
                <a:solidFill>
                  <a:schemeClr val="bg1"/>
                </a:solidFill>
                <a:latin typeface="+mn-lt"/>
              </a:defRPr>
            </a:lvl1pPr>
          </a:lstStyle>
          <a:p>
            <a:pPr>
              <a:defRPr/>
            </a:pPr>
            <a:endParaRPr lang="en-US"/>
          </a:p>
        </p:txBody>
      </p:sp>
    </p:spTree>
    <p:extLst>
      <p:ext uri="{BB962C8B-B14F-4D97-AF65-F5344CB8AC3E}">
        <p14:creationId xmlns:p14="http://schemas.microsoft.com/office/powerpoint/2010/main" val="28288921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with Shapes Blu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213EF2C5-D499-5649-B5B0-F4E09E643BDB}"/>
              </a:ext>
              <a:ext uri="{C183D7F6-B498-43B3-948B-1728B52AA6E4}">
                <adec:decorative xmlns:adec="http://schemas.microsoft.com/office/drawing/2017/decorative" val="1"/>
              </a:ext>
            </a:extLst>
          </p:cNvPr>
          <p:cNvSpPr txBox="1">
            <a:spLocks noChangeArrowheads="1"/>
          </p:cNvSpPr>
          <p:nvPr userDrawn="1"/>
        </p:nvSpPr>
        <p:spPr bwMode="auto">
          <a:xfrm>
            <a:off x="11353800" y="333375"/>
            <a:ext cx="3730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718C0BD8-0FAB-9B4F-9358-B84F0B210D45}" type="slidenum">
              <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5" name="Title 1"/>
          <p:cNvSpPr>
            <a:spLocks noGrp="1"/>
          </p:cNvSpPr>
          <p:nvPr>
            <p:ph type="title"/>
          </p:nvPr>
        </p:nvSpPr>
        <p:spPr>
          <a:xfrm>
            <a:off x="0" y="-1155893"/>
            <a:ext cx="10515600" cy="1031188"/>
          </a:xfrm>
          <a:prstGeom prst="rect">
            <a:avLst/>
          </a:prstGeom>
        </p:spPr>
        <p:txBody>
          <a:bodyPr/>
          <a:lstStyle/>
          <a:p>
            <a:endParaRPr lang="en-US"/>
          </a:p>
        </p:txBody>
      </p:sp>
      <p:sp>
        <p:nvSpPr>
          <p:cNvPr id="4" name="Date Placeholder 1">
            <a:extLst>
              <a:ext uri="{FF2B5EF4-FFF2-40B4-BE49-F238E27FC236}">
                <a16:creationId xmlns:a16="http://schemas.microsoft.com/office/drawing/2014/main" id="{F301F90C-688B-C548-87C6-8E95C95F35D0}"/>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4EA0D738-6AA4-C240-BDE0-EAA7D3D35B52}"/>
              </a:ext>
            </a:extLst>
          </p:cNvPr>
          <p:cNvSpPr>
            <a:spLocks noGrp="1"/>
          </p:cNvSpPr>
          <p:nvPr>
            <p:ph type="ftr" sz="quarter" idx="11"/>
          </p:nvPr>
        </p:nvSpPr>
        <p:spPr>
          <a:xfrm>
            <a:off x="10239375" y="242888"/>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1200" dirty="0">
                <a:solidFill>
                  <a:schemeClr val="bg1"/>
                </a:solidFill>
                <a:latin typeface="+mn-lt"/>
              </a:defRPr>
            </a:lvl1pPr>
          </a:lstStyle>
          <a:p>
            <a:pPr>
              <a:defRPr/>
            </a:pPr>
            <a:endParaRPr lang="en-US"/>
          </a:p>
        </p:txBody>
      </p:sp>
    </p:spTree>
    <p:extLst>
      <p:ext uri="{BB962C8B-B14F-4D97-AF65-F5344CB8AC3E}">
        <p14:creationId xmlns:p14="http://schemas.microsoft.com/office/powerpoint/2010/main" val="37828882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Blue">
    <p:spTree>
      <p:nvGrpSpPr>
        <p:cNvPr id="1" name=""/>
        <p:cNvGrpSpPr/>
        <p:nvPr/>
      </p:nvGrpSpPr>
      <p:grpSpPr>
        <a:xfrm>
          <a:off x="0" y="0"/>
          <a:ext cx="0" cy="0"/>
          <a:chOff x="0" y="0"/>
          <a:chExt cx="0" cy="0"/>
        </a:xfrm>
      </p:grpSpPr>
      <p:cxnSp>
        <p:nvCxnSpPr>
          <p:cNvPr id="5" name="Straight Connector 4" descr="&quot;&quot;">
            <a:extLst>
              <a:ext uri="{FF2B5EF4-FFF2-40B4-BE49-F238E27FC236}">
                <a16:creationId xmlns:a16="http://schemas.microsoft.com/office/drawing/2014/main" id="{88D61E70-0D00-7C45-8B05-D5C66C0838C9}"/>
              </a:ext>
            </a:extLst>
          </p:cNvPr>
          <p:cNvCxnSpPr>
            <a:cxnSpLocks/>
          </p:cNvCxnSpPr>
          <p:nvPr userDrawn="1"/>
        </p:nvCxnSpPr>
        <p:spPr>
          <a:xfrm>
            <a:off x="0" y="1397000"/>
            <a:ext cx="117268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6">
            <a:extLst>
              <a:ext uri="{FF2B5EF4-FFF2-40B4-BE49-F238E27FC236}">
                <a16:creationId xmlns:a16="http://schemas.microsoft.com/office/drawing/2014/main" id="{9381A614-BB75-3D49-AC64-C944DCAF11B0}"/>
              </a:ext>
              <a:ext uri="{C183D7F6-B498-43B3-948B-1728B52AA6E4}">
                <adec:decorative xmlns:adec="http://schemas.microsoft.com/office/drawing/2017/decorative" val="1"/>
              </a:ext>
            </a:extLst>
          </p:cNvPr>
          <p:cNvSpPr txBox="1">
            <a:spLocks noChangeArrowheads="1"/>
          </p:cNvSpPr>
          <p:nvPr userDrawn="1"/>
        </p:nvSpPr>
        <p:spPr bwMode="auto">
          <a:xfrm>
            <a:off x="11353800" y="333375"/>
            <a:ext cx="3730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09C897BB-EE7D-C948-B053-EA0762E45FBA}" type="slidenum">
              <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1" name="Title Placeholder 1"/>
          <p:cNvSpPr>
            <a:spLocks noGrp="1"/>
          </p:cNvSpPr>
          <p:nvPr>
            <p:ph type="title"/>
          </p:nvPr>
        </p:nvSpPr>
        <p:spPr>
          <a:xfrm>
            <a:off x="838200" y="311995"/>
            <a:ext cx="8876071" cy="937444"/>
          </a:xfrm>
          <a:prstGeom prst="rect">
            <a:avLst/>
          </a:prstGeom>
        </p:spPr>
        <p:txBody>
          <a:bodyPr rtlCol="0">
            <a:noAutofit/>
          </a:bodyPr>
          <a:lstStyle>
            <a:lvl1pPr>
              <a:defRPr sz="3200"/>
            </a:lvl1pPr>
          </a:lstStyle>
          <a:p>
            <a:endParaRPr lang="en-US"/>
          </a:p>
        </p:txBody>
      </p:sp>
      <p:sp>
        <p:nvSpPr>
          <p:cNvPr id="4" name="Text Placeholder 3"/>
          <p:cNvSpPr>
            <a:spLocks noGrp="1"/>
          </p:cNvSpPr>
          <p:nvPr>
            <p:ph type="body" sz="half" idx="2"/>
          </p:nvPr>
        </p:nvSpPr>
        <p:spPr>
          <a:xfrm>
            <a:off x="839788" y="1862659"/>
            <a:ext cx="3932237" cy="400632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5183188" y="1862659"/>
            <a:ext cx="6172200" cy="399839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8">
            <a:extLst>
              <a:ext uri="{FF2B5EF4-FFF2-40B4-BE49-F238E27FC236}">
                <a16:creationId xmlns:a16="http://schemas.microsoft.com/office/drawing/2014/main" id="{83B2CA86-5AAA-B54B-9A94-5AADDF507347}"/>
              </a:ext>
            </a:extLst>
          </p:cNvPr>
          <p:cNvSpPr>
            <a:spLocks noGrp="1"/>
          </p:cNvSpPr>
          <p:nvPr>
            <p:ph type="dt" sz="half" idx="10"/>
          </p:nvPr>
        </p:nvSpPr>
        <p:spPr/>
        <p:txBody>
          <a:bodyPr/>
          <a:lstStyle>
            <a:lvl1pPr>
              <a:defRPr/>
            </a:lvl1pPr>
          </a:lstStyle>
          <a:p>
            <a:pPr>
              <a:defRPr/>
            </a:pPr>
            <a:endParaRPr lang="en-US"/>
          </a:p>
        </p:txBody>
      </p:sp>
      <p:sp>
        <p:nvSpPr>
          <p:cNvPr id="8" name="Footer Placeholder 5">
            <a:extLst>
              <a:ext uri="{FF2B5EF4-FFF2-40B4-BE49-F238E27FC236}">
                <a16:creationId xmlns:a16="http://schemas.microsoft.com/office/drawing/2014/main" id="{09267B13-0792-DC42-B8D7-6C02ECE18D25}"/>
              </a:ext>
            </a:extLst>
          </p:cNvPr>
          <p:cNvSpPr>
            <a:spLocks noGrp="1"/>
          </p:cNvSpPr>
          <p:nvPr>
            <p:ph type="ftr" sz="quarter" idx="11"/>
          </p:nvPr>
        </p:nvSpPr>
        <p:spPr>
          <a:xfrm>
            <a:off x="10239375" y="242888"/>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1200" dirty="0">
                <a:solidFill>
                  <a:schemeClr val="bg1"/>
                </a:solidFill>
                <a:latin typeface="+mn-lt"/>
              </a:defRPr>
            </a:lvl1pPr>
          </a:lstStyle>
          <a:p>
            <a:pPr>
              <a:defRPr/>
            </a:pPr>
            <a:endParaRPr lang="en-US"/>
          </a:p>
        </p:txBody>
      </p:sp>
    </p:spTree>
    <p:extLst>
      <p:ext uri="{BB962C8B-B14F-4D97-AF65-F5344CB8AC3E}">
        <p14:creationId xmlns:p14="http://schemas.microsoft.com/office/powerpoint/2010/main" val="3972019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with Caption Blue">
    <p:spTree>
      <p:nvGrpSpPr>
        <p:cNvPr id="1" name=""/>
        <p:cNvGrpSpPr/>
        <p:nvPr/>
      </p:nvGrpSpPr>
      <p:grpSpPr>
        <a:xfrm>
          <a:off x="0" y="0"/>
          <a:ext cx="0" cy="0"/>
          <a:chOff x="0" y="0"/>
          <a:chExt cx="0" cy="0"/>
        </a:xfrm>
      </p:grpSpPr>
      <p:cxnSp>
        <p:nvCxnSpPr>
          <p:cNvPr id="5" name="Straight Connector 4" descr="&quot;&quot;">
            <a:extLst>
              <a:ext uri="{FF2B5EF4-FFF2-40B4-BE49-F238E27FC236}">
                <a16:creationId xmlns:a16="http://schemas.microsoft.com/office/drawing/2014/main" id="{A38200F0-E486-BA45-8B13-E3BF18FFDF36}"/>
              </a:ext>
            </a:extLst>
          </p:cNvPr>
          <p:cNvCxnSpPr>
            <a:cxnSpLocks/>
          </p:cNvCxnSpPr>
          <p:nvPr userDrawn="1"/>
        </p:nvCxnSpPr>
        <p:spPr>
          <a:xfrm>
            <a:off x="0" y="1397000"/>
            <a:ext cx="117268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6">
            <a:extLst>
              <a:ext uri="{FF2B5EF4-FFF2-40B4-BE49-F238E27FC236}">
                <a16:creationId xmlns:a16="http://schemas.microsoft.com/office/drawing/2014/main" id="{4B69C98A-98CF-3541-89A5-52D1C39841C1}"/>
              </a:ext>
              <a:ext uri="{C183D7F6-B498-43B3-948B-1728B52AA6E4}">
                <adec:decorative xmlns:adec="http://schemas.microsoft.com/office/drawing/2017/decorative" val="1"/>
              </a:ext>
            </a:extLst>
          </p:cNvPr>
          <p:cNvSpPr txBox="1">
            <a:spLocks noChangeArrowheads="1"/>
          </p:cNvSpPr>
          <p:nvPr userDrawn="1"/>
        </p:nvSpPr>
        <p:spPr bwMode="auto">
          <a:xfrm>
            <a:off x="11353800" y="333375"/>
            <a:ext cx="3730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A757F326-290E-2546-9E64-304FAA7F22D0}" type="slidenum">
              <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2" name="Title Placeholder 1"/>
          <p:cNvSpPr>
            <a:spLocks noGrp="1"/>
          </p:cNvSpPr>
          <p:nvPr>
            <p:ph type="title"/>
          </p:nvPr>
        </p:nvSpPr>
        <p:spPr>
          <a:xfrm>
            <a:off x="838200" y="311995"/>
            <a:ext cx="8876071" cy="937444"/>
          </a:xfrm>
          <a:prstGeom prst="rect">
            <a:avLst/>
          </a:prstGeom>
        </p:spPr>
        <p:txBody>
          <a:bodyPr rtlCol="0">
            <a:noAutofit/>
          </a:bodyPr>
          <a:lstStyle>
            <a:lvl1pPr>
              <a:defRPr sz="3200"/>
            </a:lvl1pPr>
          </a:lstStyle>
          <a:p>
            <a:endParaRPr lang="en-US"/>
          </a:p>
        </p:txBody>
      </p:sp>
      <p:sp>
        <p:nvSpPr>
          <p:cNvPr id="9" name="Text Placeholder 3"/>
          <p:cNvSpPr>
            <a:spLocks noGrp="1"/>
          </p:cNvSpPr>
          <p:nvPr>
            <p:ph type="body" sz="half" idx="2"/>
          </p:nvPr>
        </p:nvSpPr>
        <p:spPr>
          <a:xfrm>
            <a:off x="838200" y="1862659"/>
            <a:ext cx="3932237" cy="38268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p:cNvSpPr>
            <a:spLocks noGrp="1"/>
          </p:cNvSpPr>
          <p:nvPr>
            <p:ph type="pic" idx="1"/>
          </p:nvPr>
        </p:nvSpPr>
        <p:spPr>
          <a:xfrm>
            <a:off x="5181600" y="1862659"/>
            <a:ext cx="6172200" cy="3818927"/>
          </a:xfrm>
        </p:spPr>
        <p:txBody>
          <a:bodyPr rtlCol="0">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7" name="Date Placeholder 10">
            <a:extLst>
              <a:ext uri="{FF2B5EF4-FFF2-40B4-BE49-F238E27FC236}">
                <a16:creationId xmlns:a16="http://schemas.microsoft.com/office/drawing/2014/main" id="{7FD28089-5ACD-ED46-B33C-C9EA0C7BE1A9}"/>
              </a:ext>
            </a:extLst>
          </p:cNvPr>
          <p:cNvSpPr>
            <a:spLocks noGrp="1"/>
          </p:cNvSpPr>
          <p:nvPr>
            <p:ph type="dt" sz="half" idx="10"/>
          </p:nvPr>
        </p:nvSpPr>
        <p:spPr/>
        <p:txBody>
          <a:bodyPr/>
          <a:lstStyle>
            <a:lvl1pPr>
              <a:defRPr/>
            </a:lvl1pPr>
          </a:lstStyle>
          <a:p>
            <a:pPr>
              <a:defRPr/>
            </a:pPr>
            <a:endParaRPr lang="en-US"/>
          </a:p>
        </p:txBody>
      </p:sp>
      <p:sp>
        <p:nvSpPr>
          <p:cNvPr id="8" name="Footer Placeholder 5">
            <a:extLst>
              <a:ext uri="{FF2B5EF4-FFF2-40B4-BE49-F238E27FC236}">
                <a16:creationId xmlns:a16="http://schemas.microsoft.com/office/drawing/2014/main" id="{3C3E7772-2363-D24B-A28F-8CC04B9864A1}"/>
              </a:ext>
            </a:extLst>
          </p:cNvPr>
          <p:cNvSpPr>
            <a:spLocks noGrp="1"/>
          </p:cNvSpPr>
          <p:nvPr>
            <p:ph type="ftr" sz="quarter" idx="11"/>
          </p:nvPr>
        </p:nvSpPr>
        <p:spPr>
          <a:xfrm>
            <a:off x="10239375" y="242888"/>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1200" dirty="0">
                <a:solidFill>
                  <a:schemeClr val="bg1"/>
                </a:solidFill>
                <a:latin typeface="+mn-lt"/>
              </a:defRPr>
            </a:lvl1pPr>
          </a:lstStyle>
          <a:p>
            <a:pPr>
              <a:defRPr/>
            </a:pPr>
            <a:endParaRPr lang="en-US"/>
          </a:p>
        </p:txBody>
      </p:sp>
    </p:spTree>
    <p:extLst>
      <p:ext uri="{BB962C8B-B14F-4D97-AF65-F5344CB8AC3E}">
        <p14:creationId xmlns:p14="http://schemas.microsoft.com/office/powerpoint/2010/main" val="1640093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Vertical Text Blue">
    <p:spTree>
      <p:nvGrpSpPr>
        <p:cNvPr id="1" name=""/>
        <p:cNvGrpSpPr/>
        <p:nvPr/>
      </p:nvGrpSpPr>
      <p:grpSpPr>
        <a:xfrm>
          <a:off x="0" y="0"/>
          <a:ext cx="0" cy="0"/>
          <a:chOff x="0" y="0"/>
          <a:chExt cx="0" cy="0"/>
        </a:xfrm>
      </p:grpSpPr>
      <p:cxnSp>
        <p:nvCxnSpPr>
          <p:cNvPr id="4" name="Straight Connector 3" descr="&quot;&quot;">
            <a:extLst>
              <a:ext uri="{FF2B5EF4-FFF2-40B4-BE49-F238E27FC236}">
                <a16:creationId xmlns:a16="http://schemas.microsoft.com/office/drawing/2014/main" id="{FD193508-B5AC-5446-8723-8CD34302BAEC}"/>
              </a:ext>
            </a:extLst>
          </p:cNvPr>
          <p:cNvCxnSpPr>
            <a:cxnSpLocks/>
          </p:cNvCxnSpPr>
          <p:nvPr userDrawn="1"/>
        </p:nvCxnSpPr>
        <p:spPr>
          <a:xfrm>
            <a:off x="0" y="1397000"/>
            <a:ext cx="117268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itle Placeholder 1"/>
          <p:cNvSpPr>
            <a:spLocks noGrp="1"/>
          </p:cNvSpPr>
          <p:nvPr>
            <p:ph type="title"/>
          </p:nvPr>
        </p:nvSpPr>
        <p:spPr>
          <a:xfrm>
            <a:off x="838200" y="311995"/>
            <a:ext cx="8876071" cy="937444"/>
          </a:xfrm>
          <a:prstGeom prst="rect">
            <a:avLst/>
          </a:prstGeom>
        </p:spPr>
        <p:txBody>
          <a:bodyPr rtlCol="0">
            <a:noAutofit/>
          </a:bodyPr>
          <a:lstStyle>
            <a:lvl1pPr>
              <a:defRPr sz="3200"/>
            </a:lvl1pPr>
          </a:lstStyle>
          <a:p>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0">
            <a:extLst>
              <a:ext uri="{FF2B5EF4-FFF2-40B4-BE49-F238E27FC236}">
                <a16:creationId xmlns:a16="http://schemas.microsoft.com/office/drawing/2014/main" id="{363B1D9D-DE85-434C-9DA2-3508305EF578}"/>
              </a:ext>
            </a:extLst>
          </p:cNvPr>
          <p:cNvSpPr>
            <a:spLocks noGrp="1"/>
          </p:cNvSpPr>
          <p:nvPr>
            <p:ph type="dt" sz="half" idx="10"/>
          </p:nvPr>
        </p:nvSpPr>
        <p:spPr/>
        <p:txBody>
          <a:bodyPr/>
          <a:lstStyle>
            <a:lvl1pPr>
              <a:defRPr/>
            </a:lvl1pPr>
          </a:lstStyle>
          <a:p>
            <a:pPr>
              <a:defRPr/>
            </a:pPr>
            <a:endParaRPr lang="en-US"/>
          </a:p>
        </p:txBody>
      </p:sp>
    </p:spTree>
    <p:extLst>
      <p:ext uri="{BB962C8B-B14F-4D97-AF65-F5344CB8AC3E}">
        <p14:creationId xmlns:p14="http://schemas.microsoft.com/office/powerpoint/2010/main" val="3332665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cxnSp>
        <p:nvCxnSpPr>
          <p:cNvPr id="4" name="Straight Connector 3" descr="&quot;&quot;">
            <a:extLst>
              <a:ext uri="{FF2B5EF4-FFF2-40B4-BE49-F238E27FC236}">
                <a16:creationId xmlns:a16="http://schemas.microsoft.com/office/drawing/2014/main" id="{6BF4A8A5-9C1B-9A41-8873-44DC288043B0}"/>
              </a:ext>
            </a:extLst>
          </p:cNvPr>
          <p:cNvCxnSpPr>
            <a:cxnSpLocks/>
          </p:cNvCxnSpPr>
          <p:nvPr/>
        </p:nvCxnSpPr>
        <p:spPr>
          <a:xfrm>
            <a:off x="838200" y="4117975"/>
            <a:ext cx="452438"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609607"/>
            <a:ext cx="7871234" cy="3367041"/>
          </a:xfrm>
          <a:prstGeom prst="rect">
            <a:avLst/>
          </a:prstGeom>
        </p:spPr>
        <p:txBody>
          <a:bodyPr/>
          <a:lstStyle>
            <a:lvl1pPr>
              <a:defRPr sz="6000"/>
            </a:lvl1pPr>
          </a:lstStyle>
          <a:p>
            <a:endParaRPr lang="en-US"/>
          </a:p>
        </p:txBody>
      </p:sp>
      <p:sp>
        <p:nvSpPr>
          <p:cNvPr id="7" name="Subtitle 2"/>
          <p:cNvSpPr>
            <a:spLocks noGrp="1"/>
          </p:cNvSpPr>
          <p:nvPr>
            <p:ph type="subTitle" idx="1"/>
          </p:nvPr>
        </p:nvSpPr>
        <p:spPr>
          <a:xfrm>
            <a:off x="838200" y="4314571"/>
            <a:ext cx="9144000" cy="1655762"/>
          </a:xfrm>
        </p:spPr>
        <p:txBody>
          <a:bodyPr>
            <a:noAutofit/>
          </a:bodyPr>
          <a:lstStyle>
            <a:lvl1pPr marL="0" indent="0" algn="l">
              <a:lnSpc>
                <a:spcPct val="100000"/>
              </a:lnSpc>
              <a:spcBef>
                <a:spcPts val="0"/>
              </a:spcBef>
              <a:buNone/>
              <a:defRPr sz="2400" kern="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5" name="Date Placeholder 4">
            <a:extLst>
              <a:ext uri="{FF2B5EF4-FFF2-40B4-BE49-F238E27FC236}">
                <a16:creationId xmlns:a16="http://schemas.microsoft.com/office/drawing/2014/main" id="{8E97048D-7FDA-5B49-A5A3-0F4E0C2F1B2B}"/>
              </a:ext>
            </a:extLst>
          </p:cNvPr>
          <p:cNvSpPr>
            <a:spLocks noGrp="1"/>
          </p:cNvSpPr>
          <p:nvPr>
            <p:ph type="dt" sz="half" idx="10"/>
          </p:nvPr>
        </p:nvSpPr>
        <p:spPr/>
        <p:txBody>
          <a:bodyPr/>
          <a:lstStyle>
            <a:lvl1pPr>
              <a:defRPr/>
            </a:lvl1pPr>
          </a:lstStyle>
          <a:p>
            <a:pPr>
              <a:defRPr/>
            </a:pPr>
            <a:endParaRPr lang="en-US"/>
          </a:p>
        </p:txBody>
      </p:sp>
    </p:spTree>
    <p:extLst>
      <p:ext uri="{BB962C8B-B14F-4D97-AF65-F5344CB8AC3E}">
        <p14:creationId xmlns:p14="http://schemas.microsoft.com/office/powerpoint/2010/main" val="11352623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Blu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lvl1pPr>
              <a:defRPr sz="3200"/>
            </a:lvl1pPr>
          </a:lstStyle>
          <a:p>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CD83C-7D8C-9A47-893B-F54F57F915AA}"/>
              </a:ext>
            </a:extLst>
          </p:cNvPr>
          <p:cNvSpPr>
            <a:spLocks noGrp="1"/>
          </p:cNvSpPr>
          <p:nvPr>
            <p:ph type="dt" sz="half" idx="10"/>
          </p:nvPr>
        </p:nvSpPr>
        <p:spPr/>
        <p:txBody>
          <a:bodyPr/>
          <a:lstStyle>
            <a:lvl1pPr>
              <a:defRPr/>
            </a:lvl1pPr>
          </a:lstStyle>
          <a:p>
            <a:pPr>
              <a:defRPr/>
            </a:pPr>
            <a:endParaRPr lang="en-US"/>
          </a:p>
        </p:txBody>
      </p:sp>
    </p:spTree>
    <p:extLst>
      <p:ext uri="{BB962C8B-B14F-4D97-AF65-F5344CB8AC3E}">
        <p14:creationId xmlns:p14="http://schemas.microsoft.com/office/powerpoint/2010/main" val="1045876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6C02BE4D-A0FE-8E40-BE1B-E7DD17EF03B2}"/>
              </a:ext>
              <a:ext uri="{C183D7F6-B498-43B3-948B-1728B52AA6E4}">
                <adec:decorative xmlns:adec="http://schemas.microsoft.com/office/drawing/2017/decorative" val="1"/>
              </a:ext>
            </a:extLst>
          </p:cNvPr>
          <p:cNvSpPr txBox="1">
            <a:spLocks noChangeArrowheads="1"/>
          </p:cNvSpPr>
          <p:nvPr userDrawn="1"/>
        </p:nvSpPr>
        <p:spPr bwMode="auto">
          <a:xfrm>
            <a:off x="11353800" y="333375"/>
            <a:ext cx="3730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2A8D2C79-31C4-414F-902A-3165C9C8EF9A}" type="slidenum">
              <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2" name="Title 1"/>
          <p:cNvSpPr>
            <a:spLocks noGrp="1"/>
          </p:cNvSpPr>
          <p:nvPr>
            <p:ph type="title"/>
          </p:nvPr>
        </p:nvSpPr>
        <p:spPr>
          <a:xfrm>
            <a:off x="838200" y="1066800"/>
            <a:ext cx="9401269" cy="3324130"/>
          </a:xfrm>
          <a:prstGeom prst="rect">
            <a:avLst/>
          </a:prstGeom>
        </p:spPr>
        <p:txBody>
          <a:bodyPr/>
          <a:lstStyle>
            <a:lvl1pPr>
              <a:defRPr sz="4800"/>
            </a:lvl1pPr>
          </a:lstStyle>
          <a:p>
            <a:endParaRPr lang="en-US"/>
          </a:p>
        </p:txBody>
      </p:sp>
      <p:sp>
        <p:nvSpPr>
          <p:cNvPr id="3" name="Text Placeholder 2"/>
          <p:cNvSpPr>
            <a:spLocks noGrp="1"/>
          </p:cNvSpPr>
          <p:nvPr>
            <p:ph type="body" idx="1"/>
          </p:nvPr>
        </p:nvSpPr>
        <p:spPr>
          <a:xfrm>
            <a:off x="838200" y="4544196"/>
            <a:ext cx="10515600" cy="1500187"/>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endParaRPr lang="en-US"/>
          </a:p>
        </p:txBody>
      </p:sp>
      <p:sp>
        <p:nvSpPr>
          <p:cNvPr id="5" name="Date Placeholder 3">
            <a:extLst>
              <a:ext uri="{FF2B5EF4-FFF2-40B4-BE49-F238E27FC236}">
                <a16:creationId xmlns:a16="http://schemas.microsoft.com/office/drawing/2014/main" id="{FD735415-206E-7A41-97F6-C2D181DCE114}"/>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5F35F6BD-69A0-3540-811D-A75FCCCFAC20}"/>
              </a:ext>
            </a:extLst>
          </p:cNvPr>
          <p:cNvSpPr>
            <a:spLocks noGrp="1"/>
          </p:cNvSpPr>
          <p:nvPr>
            <p:ph type="ftr" sz="quarter" idx="11"/>
          </p:nvPr>
        </p:nvSpPr>
        <p:spPr>
          <a:xfrm>
            <a:off x="10239375" y="242888"/>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1200" dirty="0">
                <a:solidFill>
                  <a:schemeClr val="bg1"/>
                </a:solidFill>
                <a:latin typeface="+mn-lt"/>
              </a:defRPr>
            </a:lvl1pPr>
          </a:lstStyle>
          <a:p>
            <a:pPr>
              <a:defRPr/>
            </a:pPr>
            <a:endParaRPr lang="en-US"/>
          </a:p>
        </p:txBody>
      </p:sp>
    </p:spTree>
    <p:extLst>
      <p:ext uri="{BB962C8B-B14F-4D97-AF65-F5344CB8AC3E}">
        <p14:creationId xmlns:p14="http://schemas.microsoft.com/office/powerpoint/2010/main" val="1025270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91D59160-B5F9-0745-866E-FF8506C81CD5}"/>
              </a:ext>
              <a:ext uri="{C183D7F6-B498-43B3-948B-1728B52AA6E4}">
                <adec:decorative xmlns:adec="http://schemas.microsoft.com/office/drawing/2017/decorative" val="1"/>
              </a:ext>
            </a:extLst>
          </p:cNvPr>
          <p:cNvSpPr txBox="1">
            <a:spLocks noChangeArrowheads="1"/>
          </p:cNvSpPr>
          <p:nvPr userDrawn="1"/>
        </p:nvSpPr>
        <p:spPr bwMode="auto">
          <a:xfrm>
            <a:off x="11353800" y="333375"/>
            <a:ext cx="3730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4F7EB3CC-1C2A-5C48-AF91-B2A7AD6B5325}" type="slidenum">
              <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120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7" name="Title 4"/>
          <p:cNvSpPr>
            <a:spLocks noGrp="1"/>
          </p:cNvSpPr>
          <p:nvPr>
            <p:ph type="title"/>
          </p:nvPr>
        </p:nvSpPr>
        <p:spPr>
          <a:xfrm>
            <a:off x="1657964" y="2913406"/>
            <a:ext cx="8876071" cy="1031188"/>
          </a:xfrm>
          <a:prstGeom prst="rect">
            <a:avLst/>
          </a:prstGeom>
        </p:spPr>
        <p:txBody>
          <a:bodyPr anchor="ctr" anchorCtr="1"/>
          <a:lstStyle>
            <a:lvl1pPr algn="ctr">
              <a:defRPr sz="4800"/>
            </a:lvl1pPr>
          </a:lstStyle>
          <a:p>
            <a:endParaRPr lang="en-US"/>
          </a:p>
        </p:txBody>
      </p:sp>
      <p:sp>
        <p:nvSpPr>
          <p:cNvPr id="4" name="Date Placeholder 3">
            <a:extLst>
              <a:ext uri="{FF2B5EF4-FFF2-40B4-BE49-F238E27FC236}">
                <a16:creationId xmlns:a16="http://schemas.microsoft.com/office/drawing/2014/main" id="{F74C2D95-AAA2-324C-8457-C24B021A0BD2}"/>
              </a:ext>
            </a:extLst>
          </p:cNvPr>
          <p:cNvSpPr>
            <a:spLocks noGrp="1"/>
          </p:cNvSpPr>
          <p:nvPr>
            <p:ph type="dt" sz="half" idx="10"/>
          </p:nvPr>
        </p:nvSpPr>
        <p:spPr/>
        <p:txBody>
          <a:bodyPr/>
          <a:lstStyle>
            <a:lvl1pPr>
              <a:defRPr/>
            </a:lvl1pPr>
          </a:lstStyle>
          <a:p>
            <a:pPr>
              <a:defRPr/>
            </a:pPr>
            <a:endParaRPr lang="en-US"/>
          </a:p>
        </p:txBody>
      </p:sp>
      <p:sp>
        <p:nvSpPr>
          <p:cNvPr id="5" name="Footer Placeholder 5">
            <a:extLst>
              <a:ext uri="{FF2B5EF4-FFF2-40B4-BE49-F238E27FC236}">
                <a16:creationId xmlns:a16="http://schemas.microsoft.com/office/drawing/2014/main" id="{D93D5B91-E64C-4346-8A50-B7B5A4D91561}"/>
              </a:ext>
            </a:extLst>
          </p:cNvPr>
          <p:cNvSpPr>
            <a:spLocks noGrp="1"/>
          </p:cNvSpPr>
          <p:nvPr>
            <p:ph type="ftr" sz="quarter" idx="11"/>
          </p:nvPr>
        </p:nvSpPr>
        <p:spPr>
          <a:xfrm>
            <a:off x="10239375" y="242888"/>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1200" dirty="0">
                <a:solidFill>
                  <a:schemeClr val="bg1"/>
                </a:solidFill>
                <a:latin typeface="+mn-lt"/>
              </a:defRPr>
            </a:lvl1pPr>
          </a:lstStyle>
          <a:p>
            <a:pPr>
              <a:defRPr/>
            </a:pPr>
            <a:endParaRPr lang="en-US"/>
          </a:p>
        </p:txBody>
      </p:sp>
    </p:spTree>
    <p:extLst>
      <p:ext uri="{BB962C8B-B14F-4D97-AF65-F5344CB8AC3E}">
        <p14:creationId xmlns:p14="http://schemas.microsoft.com/office/powerpoint/2010/main" val="301774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cxnSp>
        <p:nvCxnSpPr>
          <p:cNvPr id="4" name="Straight Connector 3" descr="&quot;&quot;">
            <a:extLst>
              <a:ext uri="{FF2B5EF4-FFF2-40B4-BE49-F238E27FC236}">
                <a16:creationId xmlns:a16="http://schemas.microsoft.com/office/drawing/2014/main" id="{06FBA191-0D97-ED44-956C-E80088E532C6}"/>
              </a:ext>
            </a:extLst>
          </p:cNvPr>
          <p:cNvCxnSpPr>
            <a:cxnSpLocks/>
          </p:cNvCxnSpPr>
          <p:nvPr/>
        </p:nvCxnSpPr>
        <p:spPr>
          <a:xfrm>
            <a:off x="0" y="1397000"/>
            <a:ext cx="117268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6">
            <a:extLst>
              <a:ext uri="{FF2B5EF4-FFF2-40B4-BE49-F238E27FC236}">
                <a16:creationId xmlns:a16="http://schemas.microsoft.com/office/drawing/2014/main" id="{A6489F7A-533B-DE47-94ED-11607402E03A}"/>
              </a:ext>
              <a:ext uri="{C183D7F6-B498-43B3-948B-1728B52AA6E4}">
                <adec:decorative xmlns:adec="http://schemas.microsoft.com/office/drawing/2017/decorative" val="1"/>
              </a:ext>
            </a:extLst>
          </p:cNvPr>
          <p:cNvSpPr txBox="1">
            <a:spLocks noChangeArrowheads="1"/>
          </p:cNvSpPr>
          <p:nvPr userDrawn="1"/>
        </p:nvSpPr>
        <p:spPr bwMode="auto">
          <a:xfrm>
            <a:off x="11353800" y="333375"/>
            <a:ext cx="3730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5D4E487A-7FB7-D64E-959C-21B62078E888}" type="slidenum">
              <a:rPr lang="en-US" altLang="en-US" sz="12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1200">
              <a:latin typeface="Lato Black" panose="020F0502020204030203" pitchFamily="34" charset="0"/>
              <a:ea typeface="Lato Black" panose="020F0502020204030203" pitchFamily="34" charset="0"/>
              <a:cs typeface="Lato Black" panose="020F0502020204030203" pitchFamily="34" charset="0"/>
            </a:endParaRPr>
          </a:p>
        </p:txBody>
      </p:sp>
      <p:sp>
        <p:nvSpPr>
          <p:cNvPr id="7" name="Title Placeholder 1"/>
          <p:cNvSpPr>
            <a:spLocks noGrp="1"/>
          </p:cNvSpPr>
          <p:nvPr>
            <p:ph type="title"/>
          </p:nvPr>
        </p:nvSpPr>
        <p:spPr>
          <a:xfrm>
            <a:off x="838200" y="311995"/>
            <a:ext cx="9401269" cy="937444"/>
          </a:xfrm>
          <a:prstGeom prst="rect">
            <a:avLst/>
          </a:prstGeom>
        </p:spPr>
        <p:txBody>
          <a:bodyPr rtlCol="0">
            <a:noAutofit/>
          </a:bodyPr>
          <a:lstStyle>
            <a:lvl1pPr>
              <a:defRPr sz="3200"/>
            </a:lvl1pPr>
          </a:lstStyle>
          <a:p>
            <a:endParaRPr lang="en-US"/>
          </a:p>
        </p:txBody>
      </p:sp>
      <p:sp>
        <p:nvSpPr>
          <p:cNvPr id="3" name="Content Placeholder 2"/>
          <p:cNvSpPr>
            <a:spLocks noGrp="1"/>
          </p:cNvSpPr>
          <p:nvPr>
            <p:ph idx="1"/>
          </p:nvPr>
        </p:nvSpPr>
        <p:spPr>
          <a:xfrm>
            <a:off x="838200" y="1862659"/>
            <a:ext cx="8876071" cy="3889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1">
            <a:extLst>
              <a:ext uri="{FF2B5EF4-FFF2-40B4-BE49-F238E27FC236}">
                <a16:creationId xmlns:a16="http://schemas.microsoft.com/office/drawing/2014/main" id="{C2BE082C-748D-C346-B3BD-EDA81E53ABFA}"/>
              </a:ext>
            </a:extLst>
          </p:cNvPr>
          <p:cNvSpPr>
            <a:spLocks noGrp="1"/>
          </p:cNvSpPr>
          <p:nvPr>
            <p:ph type="dt" sz="half" idx="10"/>
          </p:nvPr>
        </p:nvSpPr>
        <p:spPr/>
        <p:txBody>
          <a:bodyPr/>
          <a:lstStyle>
            <a:lvl1pPr>
              <a:defRPr/>
            </a:lvl1pPr>
          </a:lstStyle>
          <a:p>
            <a:pPr>
              <a:defRPr/>
            </a:pPr>
            <a:endParaRPr lang="en-US"/>
          </a:p>
        </p:txBody>
      </p:sp>
      <p:sp>
        <p:nvSpPr>
          <p:cNvPr id="8" name="Footer Placeholder 5">
            <a:extLst>
              <a:ext uri="{FF2B5EF4-FFF2-40B4-BE49-F238E27FC236}">
                <a16:creationId xmlns:a16="http://schemas.microsoft.com/office/drawing/2014/main" id="{085D4D0C-7443-AE4A-8FE5-69BAE7B29FD6}"/>
              </a:ext>
            </a:extLst>
          </p:cNvPr>
          <p:cNvSpPr>
            <a:spLocks noGrp="1"/>
          </p:cNvSpPr>
          <p:nvPr>
            <p:ph type="ftr" sz="quarter" idx="11"/>
          </p:nvPr>
        </p:nvSpPr>
        <p:spPr>
          <a:xfrm>
            <a:off x="10239375" y="242888"/>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1200" dirty="0">
                <a:solidFill>
                  <a:schemeClr val="tx1"/>
                </a:solidFill>
                <a:latin typeface="+mn-lt"/>
              </a:defRPr>
            </a:lvl1pPr>
          </a:lstStyle>
          <a:p>
            <a:pPr>
              <a:defRPr/>
            </a:pPr>
            <a:endParaRPr lang="en-US"/>
          </a:p>
        </p:txBody>
      </p:sp>
    </p:spTree>
    <p:extLst>
      <p:ext uri="{BB962C8B-B14F-4D97-AF65-F5344CB8AC3E}">
        <p14:creationId xmlns:p14="http://schemas.microsoft.com/office/powerpoint/2010/main" val="2207864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5" name="Straight Connector 4" descr="&quot;&quot;">
            <a:extLst>
              <a:ext uri="{FF2B5EF4-FFF2-40B4-BE49-F238E27FC236}">
                <a16:creationId xmlns:a16="http://schemas.microsoft.com/office/drawing/2014/main" id="{A9AB6D3B-1B47-8B4D-A31C-BFDEDBF83775}"/>
              </a:ext>
            </a:extLst>
          </p:cNvPr>
          <p:cNvCxnSpPr>
            <a:cxnSpLocks/>
          </p:cNvCxnSpPr>
          <p:nvPr userDrawn="1"/>
        </p:nvCxnSpPr>
        <p:spPr>
          <a:xfrm>
            <a:off x="0" y="1397000"/>
            <a:ext cx="117268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6">
            <a:extLst>
              <a:ext uri="{FF2B5EF4-FFF2-40B4-BE49-F238E27FC236}">
                <a16:creationId xmlns:a16="http://schemas.microsoft.com/office/drawing/2014/main" id="{EE3793A0-0413-2341-A076-32788B866001}"/>
              </a:ext>
              <a:ext uri="{C183D7F6-B498-43B3-948B-1728B52AA6E4}">
                <adec:decorative xmlns:adec="http://schemas.microsoft.com/office/drawing/2017/decorative" val="1"/>
              </a:ext>
            </a:extLst>
          </p:cNvPr>
          <p:cNvSpPr txBox="1">
            <a:spLocks noChangeArrowheads="1"/>
          </p:cNvSpPr>
          <p:nvPr userDrawn="1"/>
        </p:nvSpPr>
        <p:spPr bwMode="auto">
          <a:xfrm>
            <a:off x="11353800" y="333375"/>
            <a:ext cx="3730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12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1200">
              <a:latin typeface="Lato Black" panose="020F0502020204030203" pitchFamily="34" charset="0"/>
              <a:ea typeface="Lato Black" panose="020F0502020204030203" pitchFamily="34" charset="0"/>
              <a:cs typeface="Lato Black" panose="020F0502020204030203" pitchFamily="34" charset="0"/>
            </a:endParaRPr>
          </a:p>
        </p:txBody>
      </p:sp>
      <p:sp>
        <p:nvSpPr>
          <p:cNvPr id="11" name="Title Placeholder 1"/>
          <p:cNvSpPr>
            <a:spLocks noGrp="1"/>
          </p:cNvSpPr>
          <p:nvPr>
            <p:ph type="title"/>
          </p:nvPr>
        </p:nvSpPr>
        <p:spPr>
          <a:xfrm>
            <a:off x="838200" y="311995"/>
            <a:ext cx="9401269" cy="937444"/>
          </a:xfrm>
          <a:prstGeom prst="rect">
            <a:avLst/>
          </a:prstGeom>
        </p:spPr>
        <p:txBody>
          <a:bodyPr rtlCol="0">
            <a:noAutofit/>
          </a:bodyPr>
          <a:lstStyle>
            <a:lvl1pPr>
              <a:defRPr sz="3200"/>
            </a:lvl1pPr>
          </a:lstStyle>
          <a:p>
            <a:endParaRPr lang="en-US"/>
          </a:p>
        </p:txBody>
      </p:sp>
      <p:sp>
        <p:nvSpPr>
          <p:cNvPr id="3" name="Content Placeholder 2"/>
          <p:cNvSpPr>
            <a:spLocks noGrp="1"/>
          </p:cNvSpPr>
          <p:nvPr>
            <p:ph sz="half" idx="1"/>
          </p:nvPr>
        </p:nvSpPr>
        <p:spPr>
          <a:xfrm>
            <a:off x="838200" y="1862659"/>
            <a:ext cx="5181600" cy="43143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62659"/>
            <a:ext cx="5181600" cy="43143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
            <a:extLst>
              <a:ext uri="{FF2B5EF4-FFF2-40B4-BE49-F238E27FC236}">
                <a16:creationId xmlns:a16="http://schemas.microsoft.com/office/drawing/2014/main" id="{1787AFDD-367D-8049-A8E3-A76F44D8856A}"/>
              </a:ext>
            </a:extLst>
          </p:cNvPr>
          <p:cNvSpPr>
            <a:spLocks noGrp="1"/>
          </p:cNvSpPr>
          <p:nvPr>
            <p:ph type="dt" sz="half" idx="10"/>
          </p:nvPr>
        </p:nvSpPr>
        <p:spPr/>
        <p:txBody>
          <a:bodyPr/>
          <a:lstStyle>
            <a:lvl1pPr>
              <a:defRPr/>
            </a:lvl1pPr>
          </a:lstStyle>
          <a:p>
            <a:pPr>
              <a:defRPr/>
            </a:pPr>
            <a:endParaRPr lang="en-US"/>
          </a:p>
        </p:txBody>
      </p:sp>
      <p:sp>
        <p:nvSpPr>
          <p:cNvPr id="8" name="Footer Placeholder 5">
            <a:extLst>
              <a:ext uri="{FF2B5EF4-FFF2-40B4-BE49-F238E27FC236}">
                <a16:creationId xmlns:a16="http://schemas.microsoft.com/office/drawing/2014/main" id="{6B5E45CB-37FD-134A-AB41-0EA0CCC85091}"/>
              </a:ext>
            </a:extLst>
          </p:cNvPr>
          <p:cNvSpPr>
            <a:spLocks noGrp="1"/>
          </p:cNvSpPr>
          <p:nvPr>
            <p:ph type="ftr" sz="quarter" idx="11"/>
          </p:nvPr>
        </p:nvSpPr>
        <p:spPr>
          <a:xfrm>
            <a:off x="10239375" y="242888"/>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1200" dirty="0">
                <a:solidFill>
                  <a:schemeClr val="tx1"/>
                </a:solidFill>
                <a:latin typeface="+mn-lt"/>
              </a:defRPr>
            </a:lvl1pPr>
          </a:lstStyle>
          <a:p>
            <a:pPr>
              <a:defRPr/>
            </a:pPr>
            <a:endParaRPr lang="en-US"/>
          </a:p>
        </p:txBody>
      </p:sp>
    </p:spTree>
    <p:extLst>
      <p:ext uri="{BB962C8B-B14F-4D97-AF65-F5344CB8AC3E}">
        <p14:creationId xmlns:p14="http://schemas.microsoft.com/office/powerpoint/2010/main" val="19988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7" name="Straight Connector 6" descr="&quot;&quot;">
            <a:extLst>
              <a:ext uri="{FF2B5EF4-FFF2-40B4-BE49-F238E27FC236}">
                <a16:creationId xmlns:a16="http://schemas.microsoft.com/office/drawing/2014/main" id="{E748CA6F-D9A4-D443-A53B-3DEE7D90162B}"/>
              </a:ext>
            </a:extLst>
          </p:cNvPr>
          <p:cNvCxnSpPr>
            <a:cxnSpLocks/>
          </p:cNvCxnSpPr>
          <p:nvPr userDrawn="1"/>
        </p:nvCxnSpPr>
        <p:spPr>
          <a:xfrm>
            <a:off x="0" y="1397000"/>
            <a:ext cx="117268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6">
            <a:extLst>
              <a:ext uri="{FF2B5EF4-FFF2-40B4-BE49-F238E27FC236}">
                <a16:creationId xmlns:a16="http://schemas.microsoft.com/office/drawing/2014/main" id="{F87C3F34-4390-EE43-B4A5-954F910E29A7}"/>
              </a:ext>
              <a:ext uri="{C183D7F6-B498-43B3-948B-1728B52AA6E4}">
                <adec:decorative xmlns:adec="http://schemas.microsoft.com/office/drawing/2017/decorative" val="1"/>
              </a:ext>
            </a:extLst>
          </p:cNvPr>
          <p:cNvSpPr txBox="1">
            <a:spLocks noChangeArrowheads="1"/>
          </p:cNvSpPr>
          <p:nvPr userDrawn="1"/>
        </p:nvSpPr>
        <p:spPr bwMode="auto">
          <a:xfrm>
            <a:off x="11353800" y="333375"/>
            <a:ext cx="3730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38470853-6E1B-194F-AE62-F124817C19C7}" type="slidenum">
              <a:rPr lang="en-US" altLang="en-US" sz="12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1200">
              <a:latin typeface="Lato Black" panose="020F0502020204030203" pitchFamily="34" charset="0"/>
              <a:ea typeface="Lato Black" panose="020F0502020204030203" pitchFamily="34" charset="0"/>
              <a:cs typeface="Lato Black" panose="020F0502020204030203" pitchFamily="34" charset="0"/>
            </a:endParaRPr>
          </a:p>
        </p:txBody>
      </p:sp>
      <p:sp>
        <p:nvSpPr>
          <p:cNvPr id="10" name="Title Placeholder 1"/>
          <p:cNvSpPr>
            <a:spLocks noGrp="1"/>
          </p:cNvSpPr>
          <p:nvPr>
            <p:ph type="title"/>
          </p:nvPr>
        </p:nvSpPr>
        <p:spPr>
          <a:xfrm>
            <a:off x="838200" y="311995"/>
            <a:ext cx="9401269" cy="937444"/>
          </a:xfrm>
          <a:prstGeom prst="rect">
            <a:avLst/>
          </a:prstGeom>
        </p:spPr>
        <p:txBody>
          <a:bodyPr rtlCol="0">
            <a:noAutofit/>
          </a:bodyPr>
          <a:lstStyle>
            <a:lvl1pPr>
              <a:defRPr sz="3200"/>
            </a:lvl1pPr>
          </a:lstStyle>
          <a:p>
            <a:endParaRPr lang="en-US"/>
          </a:p>
        </p:txBody>
      </p:sp>
      <p:sp>
        <p:nvSpPr>
          <p:cNvPr id="3" name="Text Placeholder 2"/>
          <p:cNvSpPr>
            <a:spLocks noGrp="1"/>
          </p:cNvSpPr>
          <p:nvPr>
            <p:ph type="body" idx="1"/>
          </p:nvPr>
        </p:nvSpPr>
        <p:spPr>
          <a:xfrm>
            <a:off x="836612"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1">
            <a:extLst>
              <a:ext uri="{FF2B5EF4-FFF2-40B4-BE49-F238E27FC236}">
                <a16:creationId xmlns:a16="http://schemas.microsoft.com/office/drawing/2014/main" id="{8EEF23C8-6BB7-7040-9E2D-32E14C8A8793}"/>
              </a:ext>
            </a:extLst>
          </p:cNvPr>
          <p:cNvSpPr>
            <a:spLocks noGrp="1"/>
          </p:cNvSpPr>
          <p:nvPr>
            <p:ph type="dt" sz="half" idx="10"/>
          </p:nvPr>
        </p:nvSpPr>
        <p:spPr/>
        <p:txBody>
          <a:bodyPr/>
          <a:lstStyle>
            <a:lvl1pPr>
              <a:defRPr/>
            </a:lvl1pPr>
          </a:lstStyle>
          <a:p>
            <a:pPr>
              <a:defRPr/>
            </a:pPr>
            <a:endParaRPr lang="en-US"/>
          </a:p>
        </p:txBody>
      </p:sp>
      <p:sp>
        <p:nvSpPr>
          <p:cNvPr id="11" name="Footer Placeholder 5">
            <a:extLst>
              <a:ext uri="{FF2B5EF4-FFF2-40B4-BE49-F238E27FC236}">
                <a16:creationId xmlns:a16="http://schemas.microsoft.com/office/drawing/2014/main" id="{46666742-4A8A-D445-B3CA-1C6601999C77}"/>
              </a:ext>
            </a:extLst>
          </p:cNvPr>
          <p:cNvSpPr>
            <a:spLocks noGrp="1"/>
          </p:cNvSpPr>
          <p:nvPr>
            <p:ph type="ftr" sz="quarter" idx="11"/>
          </p:nvPr>
        </p:nvSpPr>
        <p:spPr>
          <a:xfrm>
            <a:off x="10239375" y="242888"/>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1200" dirty="0">
                <a:solidFill>
                  <a:schemeClr val="tx1"/>
                </a:solidFill>
                <a:latin typeface="+mn-lt"/>
              </a:defRPr>
            </a:lvl1pPr>
          </a:lstStyle>
          <a:p>
            <a:pPr>
              <a:defRPr/>
            </a:pPr>
            <a:endParaRPr lang="en-US"/>
          </a:p>
        </p:txBody>
      </p:sp>
    </p:spTree>
    <p:extLst>
      <p:ext uri="{BB962C8B-B14F-4D97-AF65-F5344CB8AC3E}">
        <p14:creationId xmlns:p14="http://schemas.microsoft.com/office/powerpoint/2010/main" val="2847330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3" name="Straight Connector 2" descr="&quot;&quot;">
            <a:extLst>
              <a:ext uri="{FF2B5EF4-FFF2-40B4-BE49-F238E27FC236}">
                <a16:creationId xmlns:a16="http://schemas.microsoft.com/office/drawing/2014/main" id="{D8E0245C-8434-9746-9A09-AA6B6F74B8C0}"/>
              </a:ext>
            </a:extLst>
          </p:cNvPr>
          <p:cNvCxnSpPr>
            <a:cxnSpLocks/>
          </p:cNvCxnSpPr>
          <p:nvPr userDrawn="1"/>
        </p:nvCxnSpPr>
        <p:spPr>
          <a:xfrm>
            <a:off x="0" y="1397000"/>
            <a:ext cx="117268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6">
            <a:extLst>
              <a:ext uri="{FF2B5EF4-FFF2-40B4-BE49-F238E27FC236}">
                <a16:creationId xmlns:a16="http://schemas.microsoft.com/office/drawing/2014/main" id="{3DF02732-2841-9B40-A2C9-66A06CCA81A0}"/>
              </a:ext>
              <a:ext uri="{C183D7F6-B498-43B3-948B-1728B52AA6E4}">
                <adec:decorative xmlns:adec="http://schemas.microsoft.com/office/drawing/2017/decorative" val="1"/>
              </a:ext>
            </a:extLst>
          </p:cNvPr>
          <p:cNvSpPr txBox="1">
            <a:spLocks noChangeArrowheads="1"/>
          </p:cNvSpPr>
          <p:nvPr userDrawn="1"/>
        </p:nvSpPr>
        <p:spPr bwMode="auto">
          <a:xfrm>
            <a:off x="11353800" y="333375"/>
            <a:ext cx="3730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283A2C34-3929-9242-BB81-07072E4AB5BF}" type="slidenum">
              <a:rPr lang="en-US" altLang="en-US" sz="12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1200">
              <a:latin typeface="Lato Black" panose="020F0502020204030203" pitchFamily="34" charset="0"/>
              <a:ea typeface="Lato Black" panose="020F0502020204030203" pitchFamily="34" charset="0"/>
              <a:cs typeface="Lato Black" panose="020F0502020204030203" pitchFamily="34" charset="0"/>
            </a:endParaRPr>
          </a:p>
        </p:txBody>
      </p:sp>
      <p:sp>
        <p:nvSpPr>
          <p:cNvPr id="15" name="Title Placeholder 1"/>
          <p:cNvSpPr>
            <a:spLocks noGrp="1"/>
          </p:cNvSpPr>
          <p:nvPr>
            <p:ph type="title"/>
          </p:nvPr>
        </p:nvSpPr>
        <p:spPr>
          <a:xfrm>
            <a:off x="838200" y="311995"/>
            <a:ext cx="9401269" cy="937444"/>
          </a:xfrm>
          <a:prstGeom prst="rect">
            <a:avLst/>
          </a:prstGeom>
        </p:spPr>
        <p:txBody>
          <a:bodyPr rtlCol="0">
            <a:noAutofit/>
          </a:bodyPr>
          <a:lstStyle>
            <a:lvl1pPr>
              <a:defRPr sz="3200"/>
            </a:lvl1pPr>
          </a:lstStyle>
          <a:p>
            <a:endParaRPr lang="en-US"/>
          </a:p>
        </p:txBody>
      </p:sp>
      <p:sp>
        <p:nvSpPr>
          <p:cNvPr id="5" name="Date Placeholder 2">
            <a:extLst>
              <a:ext uri="{FF2B5EF4-FFF2-40B4-BE49-F238E27FC236}">
                <a16:creationId xmlns:a16="http://schemas.microsoft.com/office/drawing/2014/main" id="{0CB8B9A3-BD9E-5641-9FA9-FC607D176746}"/>
              </a:ext>
            </a:extLst>
          </p:cNvPr>
          <p:cNvSpPr>
            <a:spLocks noGrp="1"/>
          </p:cNvSpPr>
          <p:nvPr>
            <p:ph type="dt" sz="half" idx="10"/>
          </p:nvPr>
        </p:nvSpPr>
        <p:spPr/>
        <p:txBody>
          <a:bodyPr/>
          <a:lstStyle>
            <a:lvl1pPr>
              <a:defRPr/>
            </a:lvl1pPr>
          </a:lstStyle>
          <a:p>
            <a:pPr>
              <a:defRPr/>
            </a:pPr>
            <a:endParaRPr lang="en-US"/>
          </a:p>
        </p:txBody>
      </p:sp>
      <p:sp>
        <p:nvSpPr>
          <p:cNvPr id="6" name="Footer Placeholder 5">
            <a:extLst>
              <a:ext uri="{FF2B5EF4-FFF2-40B4-BE49-F238E27FC236}">
                <a16:creationId xmlns:a16="http://schemas.microsoft.com/office/drawing/2014/main" id="{28F994DE-F17E-9049-8EAB-59CF6E27DAF5}"/>
              </a:ext>
            </a:extLst>
          </p:cNvPr>
          <p:cNvSpPr>
            <a:spLocks noGrp="1"/>
          </p:cNvSpPr>
          <p:nvPr>
            <p:ph type="ftr" sz="quarter" idx="11"/>
          </p:nvPr>
        </p:nvSpPr>
        <p:spPr>
          <a:xfrm>
            <a:off x="10239375" y="242888"/>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1200" dirty="0">
                <a:solidFill>
                  <a:schemeClr val="tx1"/>
                </a:solidFill>
                <a:latin typeface="+mn-lt"/>
              </a:defRPr>
            </a:lvl1pPr>
          </a:lstStyle>
          <a:p>
            <a:pPr>
              <a:defRPr/>
            </a:pPr>
            <a:endParaRPr lang="en-US"/>
          </a:p>
        </p:txBody>
      </p:sp>
    </p:spTree>
    <p:extLst>
      <p:ext uri="{BB962C8B-B14F-4D97-AF65-F5344CB8AC3E}">
        <p14:creationId xmlns:p14="http://schemas.microsoft.com/office/powerpoint/2010/main" val="2430322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3.emf"/><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6.jpeg"/><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F037F24-AEB5-C542-9AD8-542A853FFC72}"/>
              </a:ext>
            </a:extLst>
          </p:cNvPr>
          <p:cNvSpPr>
            <a:spLocks noGrp="1" noChangeArrowheads="1"/>
          </p:cNvSpPr>
          <p:nvPr>
            <p:ph type="title"/>
          </p:nvPr>
        </p:nvSpPr>
        <p:spPr bwMode="auto">
          <a:xfrm>
            <a:off x="838200" y="273050"/>
            <a:ext cx="10515600"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2F7B9BC1-19DD-4A4E-99A1-4DA20A284A3D}"/>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7F568E6C-EB3A-2E4C-93E3-3CB27EA5C125}"/>
              </a:ext>
            </a:extLst>
          </p:cNvPr>
          <p:cNvSpPr>
            <a:spLocks noGrp="1"/>
          </p:cNvSpPr>
          <p:nvPr>
            <p:ph type="dt" sz="half" idx="2"/>
          </p:nvPr>
        </p:nvSpPr>
        <p:spPr>
          <a:xfrm>
            <a:off x="838200" y="6356350"/>
            <a:ext cx="2743200" cy="365125"/>
          </a:xfrm>
          <a:prstGeom prst="rect">
            <a:avLst/>
          </a:prstGeom>
        </p:spPr>
        <p:txBody>
          <a:bodyPr vert="horz" lIns="0" tIns="0" rIns="0" bIns="0" rtlCol="0" anchor="ctr"/>
          <a:lstStyle>
            <a:lvl1pPr algn="l" eaLnBrk="1" fontAlgn="auto" hangingPunct="1">
              <a:spcBef>
                <a:spcPts val="0"/>
              </a:spcBef>
              <a:spcAft>
                <a:spcPts val="0"/>
              </a:spcAft>
              <a:defRPr sz="1200" baseline="0" dirty="0">
                <a:solidFill>
                  <a:schemeClr val="bg1"/>
                </a:solidFill>
                <a:latin typeface="+mn-lt"/>
              </a:defRPr>
            </a:lvl1pPr>
          </a:lstStyle>
          <a:p>
            <a:pPr>
              <a:defRPr/>
            </a:pPr>
            <a:endParaRPr lang="en-US"/>
          </a:p>
        </p:txBody>
      </p:sp>
      <p:pic>
        <p:nvPicPr>
          <p:cNvPr id="6" name="Picture 5">
            <a:extLst>
              <a:ext uri="{FF2B5EF4-FFF2-40B4-BE49-F238E27FC236}">
                <a16:creationId xmlns:a16="http://schemas.microsoft.com/office/drawing/2014/main" id="{C3922656-B6FA-6441-9860-8E70FDDA07F0}"/>
              </a:ext>
            </a:extLst>
          </p:cNvPr>
          <p:cNvPicPr>
            <a:picLocks noChangeAspect="1"/>
          </p:cNvPicPr>
          <p:nvPr userDrawn="1"/>
        </p:nvPicPr>
        <p:blipFill>
          <a:blip r:embed="rId18"/>
          <a:stretch>
            <a:fillRect/>
          </a:stretch>
        </p:blipFill>
        <p:spPr>
          <a:xfrm>
            <a:off x="9725124" y="6311783"/>
            <a:ext cx="2240592" cy="409340"/>
          </a:xfrm>
          <a:prstGeom prst="rect">
            <a:avLst/>
          </a:prstGeom>
        </p:spPr>
      </p:pic>
    </p:spTree>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50" r:id="rId15"/>
  </p:sldLayoutIdLst>
  <p:hf sldNum="0" hdr="0" ftr="0" dt="0"/>
  <p:txStyles>
    <p:titleStyle>
      <a:lvl1pPr algn="l" rtl="0" fontAlgn="base">
        <a:lnSpc>
          <a:spcPct val="90000"/>
        </a:lnSpc>
        <a:spcBef>
          <a:spcPct val="0"/>
        </a:spcBef>
        <a:spcAft>
          <a:spcPct val="0"/>
        </a:spcAft>
        <a:defRPr sz="3200" kern="1200">
          <a:solidFill>
            <a:schemeClr val="tx1"/>
          </a:solidFill>
          <a:latin typeface="+mj-lt"/>
          <a:ea typeface="+mj-ea"/>
          <a:cs typeface="+mj-cs"/>
        </a:defRPr>
      </a:lvl1pPr>
      <a:lvl2pPr algn="l" rtl="0" fontAlgn="base">
        <a:lnSpc>
          <a:spcPct val="90000"/>
        </a:lnSpc>
        <a:spcBef>
          <a:spcPct val="0"/>
        </a:spcBef>
        <a:spcAft>
          <a:spcPct val="0"/>
        </a:spcAft>
        <a:defRPr sz="3200">
          <a:solidFill>
            <a:schemeClr val="tx1"/>
          </a:solidFill>
          <a:latin typeface="Lato Black" panose="020F0502020204030203" pitchFamily="34" charset="0"/>
        </a:defRPr>
      </a:lvl2pPr>
      <a:lvl3pPr algn="l" rtl="0" fontAlgn="base">
        <a:lnSpc>
          <a:spcPct val="90000"/>
        </a:lnSpc>
        <a:spcBef>
          <a:spcPct val="0"/>
        </a:spcBef>
        <a:spcAft>
          <a:spcPct val="0"/>
        </a:spcAft>
        <a:defRPr sz="3200">
          <a:solidFill>
            <a:schemeClr val="tx1"/>
          </a:solidFill>
          <a:latin typeface="Lato Black" panose="020F0502020204030203" pitchFamily="34" charset="0"/>
        </a:defRPr>
      </a:lvl3pPr>
      <a:lvl4pPr algn="l" rtl="0" fontAlgn="base">
        <a:lnSpc>
          <a:spcPct val="90000"/>
        </a:lnSpc>
        <a:spcBef>
          <a:spcPct val="0"/>
        </a:spcBef>
        <a:spcAft>
          <a:spcPct val="0"/>
        </a:spcAft>
        <a:defRPr sz="3200">
          <a:solidFill>
            <a:schemeClr val="tx1"/>
          </a:solidFill>
          <a:latin typeface="Lato Black" panose="020F0502020204030203" pitchFamily="34" charset="0"/>
        </a:defRPr>
      </a:lvl4pPr>
      <a:lvl5pPr algn="l" rtl="0" fontAlgn="base">
        <a:lnSpc>
          <a:spcPct val="90000"/>
        </a:lnSpc>
        <a:spcBef>
          <a:spcPct val="0"/>
        </a:spcBef>
        <a:spcAft>
          <a:spcPct val="0"/>
        </a:spcAft>
        <a:defRPr sz="3200">
          <a:solidFill>
            <a:schemeClr val="tx1"/>
          </a:solidFill>
          <a:latin typeface="Lato Black" panose="020F0502020204030203" pitchFamily="34" charset="0"/>
        </a:defRPr>
      </a:lvl5pPr>
      <a:lvl6pPr marL="457200" algn="l" rtl="0" fontAlgn="base">
        <a:lnSpc>
          <a:spcPct val="90000"/>
        </a:lnSpc>
        <a:spcBef>
          <a:spcPct val="0"/>
        </a:spcBef>
        <a:spcAft>
          <a:spcPct val="0"/>
        </a:spcAft>
        <a:defRPr sz="3200">
          <a:solidFill>
            <a:schemeClr val="tx1"/>
          </a:solidFill>
          <a:latin typeface="Lato Black" panose="020F0502020204030203" pitchFamily="34" charset="0"/>
        </a:defRPr>
      </a:lvl6pPr>
      <a:lvl7pPr marL="914400" algn="l" rtl="0" fontAlgn="base">
        <a:lnSpc>
          <a:spcPct val="90000"/>
        </a:lnSpc>
        <a:spcBef>
          <a:spcPct val="0"/>
        </a:spcBef>
        <a:spcAft>
          <a:spcPct val="0"/>
        </a:spcAft>
        <a:defRPr sz="3200">
          <a:solidFill>
            <a:schemeClr val="tx1"/>
          </a:solidFill>
          <a:latin typeface="Lato Black" panose="020F0502020204030203" pitchFamily="34" charset="0"/>
        </a:defRPr>
      </a:lvl7pPr>
      <a:lvl8pPr marL="1371600" algn="l" rtl="0" fontAlgn="base">
        <a:lnSpc>
          <a:spcPct val="90000"/>
        </a:lnSpc>
        <a:spcBef>
          <a:spcPct val="0"/>
        </a:spcBef>
        <a:spcAft>
          <a:spcPct val="0"/>
        </a:spcAft>
        <a:defRPr sz="3200">
          <a:solidFill>
            <a:schemeClr val="tx1"/>
          </a:solidFill>
          <a:latin typeface="Lato Black" panose="020F0502020204030203" pitchFamily="34" charset="0"/>
        </a:defRPr>
      </a:lvl8pPr>
      <a:lvl9pPr marL="1828800" algn="l" rtl="0" fontAlgn="base">
        <a:lnSpc>
          <a:spcPct val="90000"/>
        </a:lnSpc>
        <a:spcBef>
          <a:spcPct val="0"/>
        </a:spcBef>
        <a:spcAft>
          <a:spcPct val="0"/>
        </a:spcAft>
        <a:defRPr sz="3200">
          <a:solidFill>
            <a:schemeClr val="tx1"/>
          </a:solidFill>
          <a:latin typeface="Lato Black" panose="020F0502020204030203" pitchFamily="34" charset="0"/>
        </a:defRPr>
      </a:lvl9pPr>
    </p:titleStyle>
    <p:bodyStyle>
      <a:lvl1pPr marL="228600" indent="-228600" algn="l" rtl="0" fontAlgn="base">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F1513BBF-FE8C-9A42-A6E2-C1300B8BBA20}"/>
              </a:ext>
            </a:extLst>
          </p:cNvPr>
          <p:cNvSpPr>
            <a:spLocks noGrp="1" noChangeArrowheads="1"/>
          </p:cNvSpPr>
          <p:nvPr>
            <p:ph type="title"/>
          </p:nvPr>
        </p:nvSpPr>
        <p:spPr bwMode="auto">
          <a:xfrm>
            <a:off x="838200" y="273050"/>
            <a:ext cx="10515600"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37F01ADA-0710-CC49-927B-A43B361DC321}"/>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D780A2F6-28DE-7C46-B5A8-B10A09BC31CF}"/>
              </a:ext>
            </a:extLst>
          </p:cNvPr>
          <p:cNvSpPr>
            <a:spLocks noGrp="1"/>
          </p:cNvSpPr>
          <p:nvPr>
            <p:ph type="dt" sz="half" idx="2"/>
          </p:nvPr>
        </p:nvSpPr>
        <p:spPr>
          <a:xfrm>
            <a:off x="838200" y="6356350"/>
            <a:ext cx="2743200" cy="365125"/>
          </a:xfrm>
          <a:prstGeom prst="rect">
            <a:avLst/>
          </a:prstGeom>
        </p:spPr>
        <p:txBody>
          <a:bodyPr vert="horz" lIns="0" tIns="0" rIns="0" bIns="0" rtlCol="0" anchor="ctr"/>
          <a:lstStyle>
            <a:lvl1pPr algn="l" eaLnBrk="1" fontAlgn="auto" hangingPunct="1">
              <a:spcBef>
                <a:spcPts val="0"/>
              </a:spcBef>
              <a:spcAft>
                <a:spcPts val="0"/>
              </a:spcAft>
              <a:defRPr sz="1200" baseline="0" dirty="0">
                <a:solidFill>
                  <a:schemeClr val="bg1"/>
                </a:solidFill>
                <a:latin typeface="+mn-lt"/>
              </a:defRPr>
            </a:lvl1pPr>
          </a:lstStyle>
          <a:p>
            <a:pPr>
              <a:defRPr/>
            </a:pPr>
            <a:endParaRPr lang="en-US"/>
          </a:p>
        </p:txBody>
      </p:sp>
      <p:pic>
        <p:nvPicPr>
          <p:cNvPr id="6" name="Picture 5">
            <a:extLst>
              <a:ext uri="{FF2B5EF4-FFF2-40B4-BE49-F238E27FC236}">
                <a16:creationId xmlns:a16="http://schemas.microsoft.com/office/drawing/2014/main" id="{256A2E37-A2A1-DF4C-9B62-9E0B44A2E6DD}"/>
              </a:ext>
            </a:extLst>
          </p:cNvPr>
          <p:cNvPicPr>
            <a:picLocks noChangeAspect="1"/>
          </p:cNvPicPr>
          <p:nvPr userDrawn="1"/>
        </p:nvPicPr>
        <p:blipFill>
          <a:blip r:embed="rId18"/>
          <a:stretch>
            <a:fillRect/>
          </a:stretch>
        </p:blipFill>
        <p:spPr>
          <a:xfrm>
            <a:off x="9725124" y="6311783"/>
            <a:ext cx="2240592" cy="409340"/>
          </a:xfrm>
          <a:prstGeom prst="rect">
            <a:avLst/>
          </a:prstGeom>
        </p:spPr>
      </p:pic>
    </p:spTree>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51" r:id="rId15"/>
  </p:sldLayoutIdLst>
  <p:hf sldNum="0" hdr="0" ftr="0" dt="0"/>
  <p:txStyles>
    <p:titleStyle>
      <a:lvl1pPr algn="l" rtl="0" fontAlgn="base">
        <a:lnSpc>
          <a:spcPct val="90000"/>
        </a:lnSpc>
        <a:spcBef>
          <a:spcPct val="0"/>
        </a:spcBef>
        <a:spcAft>
          <a:spcPct val="0"/>
        </a:spcAft>
        <a:defRPr sz="3200" kern="1200">
          <a:solidFill>
            <a:schemeClr val="bg1"/>
          </a:solidFill>
          <a:latin typeface="+mj-lt"/>
          <a:ea typeface="+mj-ea"/>
          <a:cs typeface="+mj-cs"/>
        </a:defRPr>
      </a:lvl1pPr>
      <a:lvl2pPr algn="l" rtl="0" fontAlgn="base">
        <a:lnSpc>
          <a:spcPct val="90000"/>
        </a:lnSpc>
        <a:spcBef>
          <a:spcPct val="0"/>
        </a:spcBef>
        <a:spcAft>
          <a:spcPct val="0"/>
        </a:spcAft>
        <a:defRPr sz="3200">
          <a:solidFill>
            <a:schemeClr val="bg1"/>
          </a:solidFill>
          <a:latin typeface="Lato Black" panose="020F0502020204030203" pitchFamily="34" charset="0"/>
        </a:defRPr>
      </a:lvl2pPr>
      <a:lvl3pPr algn="l" rtl="0" fontAlgn="base">
        <a:lnSpc>
          <a:spcPct val="90000"/>
        </a:lnSpc>
        <a:spcBef>
          <a:spcPct val="0"/>
        </a:spcBef>
        <a:spcAft>
          <a:spcPct val="0"/>
        </a:spcAft>
        <a:defRPr sz="3200">
          <a:solidFill>
            <a:schemeClr val="bg1"/>
          </a:solidFill>
          <a:latin typeface="Lato Black" panose="020F0502020204030203" pitchFamily="34" charset="0"/>
        </a:defRPr>
      </a:lvl3pPr>
      <a:lvl4pPr algn="l" rtl="0" fontAlgn="base">
        <a:lnSpc>
          <a:spcPct val="90000"/>
        </a:lnSpc>
        <a:spcBef>
          <a:spcPct val="0"/>
        </a:spcBef>
        <a:spcAft>
          <a:spcPct val="0"/>
        </a:spcAft>
        <a:defRPr sz="3200">
          <a:solidFill>
            <a:schemeClr val="bg1"/>
          </a:solidFill>
          <a:latin typeface="Lato Black" panose="020F0502020204030203" pitchFamily="34" charset="0"/>
        </a:defRPr>
      </a:lvl4pPr>
      <a:lvl5pPr algn="l" rtl="0" fontAlgn="base">
        <a:lnSpc>
          <a:spcPct val="90000"/>
        </a:lnSpc>
        <a:spcBef>
          <a:spcPct val="0"/>
        </a:spcBef>
        <a:spcAft>
          <a:spcPct val="0"/>
        </a:spcAft>
        <a:defRPr sz="3200">
          <a:solidFill>
            <a:schemeClr val="bg1"/>
          </a:solidFill>
          <a:latin typeface="Lato Black" panose="020F0502020204030203" pitchFamily="34" charset="0"/>
        </a:defRPr>
      </a:lvl5pPr>
      <a:lvl6pPr marL="457200" algn="l" rtl="0" fontAlgn="base">
        <a:lnSpc>
          <a:spcPct val="90000"/>
        </a:lnSpc>
        <a:spcBef>
          <a:spcPct val="0"/>
        </a:spcBef>
        <a:spcAft>
          <a:spcPct val="0"/>
        </a:spcAft>
        <a:defRPr sz="3200">
          <a:solidFill>
            <a:schemeClr val="bg1"/>
          </a:solidFill>
          <a:latin typeface="Lato Black" panose="020F0502020204030203" pitchFamily="34" charset="0"/>
        </a:defRPr>
      </a:lvl6pPr>
      <a:lvl7pPr marL="914400" algn="l" rtl="0" fontAlgn="base">
        <a:lnSpc>
          <a:spcPct val="90000"/>
        </a:lnSpc>
        <a:spcBef>
          <a:spcPct val="0"/>
        </a:spcBef>
        <a:spcAft>
          <a:spcPct val="0"/>
        </a:spcAft>
        <a:defRPr sz="3200">
          <a:solidFill>
            <a:schemeClr val="bg1"/>
          </a:solidFill>
          <a:latin typeface="Lato Black" panose="020F0502020204030203" pitchFamily="34" charset="0"/>
        </a:defRPr>
      </a:lvl7pPr>
      <a:lvl8pPr marL="1371600" algn="l" rtl="0" fontAlgn="base">
        <a:lnSpc>
          <a:spcPct val="90000"/>
        </a:lnSpc>
        <a:spcBef>
          <a:spcPct val="0"/>
        </a:spcBef>
        <a:spcAft>
          <a:spcPct val="0"/>
        </a:spcAft>
        <a:defRPr sz="3200">
          <a:solidFill>
            <a:schemeClr val="bg1"/>
          </a:solidFill>
          <a:latin typeface="Lato Black" panose="020F0502020204030203" pitchFamily="34" charset="0"/>
        </a:defRPr>
      </a:lvl8pPr>
      <a:lvl9pPr marL="1828800" algn="l" rtl="0" fontAlgn="base">
        <a:lnSpc>
          <a:spcPct val="90000"/>
        </a:lnSpc>
        <a:spcBef>
          <a:spcPct val="0"/>
        </a:spcBef>
        <a:spcAft>
          <a:spcPct val="0"/>
        </a:spcAft>
        <a:defRPr sz="3200">
          <a:solidFill>
            <a:schemeClr val="bg1"/>
          </a:solidFill>
          <a:latin typeface="Lato Black" panose="020F0502020204030203" pitchFamily="34" charset="0"/>
        </a:defRPr>
      </a:lvl9pPr>
    </p:titleStyle>
    <p:bodyStyle>
      <a:lvl1pPr marL="228600" indent="-228600" algn="l" rtl="0" fontAlgn="base">
        <a:spcBef>
          <a:spcPts val="1000"/>
        </a:spcBef>
        <a:spcAft>
          <a:spcPct val="0"/>
        </a:spcAft>
        <a:buFont typeface="Arial" panose="020B0604020202020204" pitchFamily="34" charset="0"/>
        <a:buChar char="•"/>
        <a:defRPr sz="2800" kern="1200">
          <a:solidFill>
            <a:schemeClr val="bg1"/>
          </a:solidFill>
          <a:latin typeface="+mn-lt"/>
          <a:ea typeface="+mn-ea"/>
          <a:cs typeface="+mn-cs"/>
        </a:defRPr>
      </a:lvl1pPr>
      <a:lvl2pPr marL="685800" indent="-228600" algn="l" rtl="0" fontAlgn="base">
        <a:spcBef>
          <a:spcPts val="500"/>
        </a:spcBef>
        <a:spcAft>
          <a:spcPct val="0"/>
        </a:spcAft>
        <a:buFont typeface="Arial" panose="020B0604020202020204" pitchFamily="34" charset="0"/>
        <a:buChar char="•"/>
        <a:defRPr sz="2400" kern="1200">
          <a:solidFill>
            <a:schemeClr val="bg1"/>
          </a:solidFill>
          <a:latin typeface="+mn-lt"/>
          <a:ea typeface="+mn-ea"/>
          <a:cs typeface="+mn-cs"/>
        </a:defRPr>
      </a:lvl2pPr>
      <a:lvl3pPr marL="1143000" indent="-228600" algn="l" rtl="0" fontAlgn="base">
        <a:spcBef>
          <a:spcPts val="500"/>
        </a:spcBef>
        <a:spcAft>
          <a:spcPct val="0"/>
        </a:spcAft>
        <a:buFont typeface="Arial" panose="020B0604020202020204" pitchFamily="34" charset="0"/>
        <a:buChar char="•"/>
        <a:defRPr sz="2000" kern="1200">
          <a:solidFill>
            <a:schemeClr val="bg1"/>
          </a:solidFill>
          <a:latin typeface="+mn-lt"/>
          <a:ea typeface="+mn-ea"/>
          <a:cs typeface="+mn-cs"/>
        </a:defRPr>
      </a:lvl3pPr>
      <a:lvl4pPr marL="1600200" indent="-228600" algn="l" rtl="0" fontAlgn="base">
        <a:spcBef>
          <a:spcPts val="500"/>
        </a:spcBef>
        <a:spcAft>
          <a:spcPct val="0"/>
        </a:spcAft>
        <a:buFont typeface="Arial" panose="020B0604020202020204" pitchFamily="34" charset="0"/>
        <a:buChar char="•"/>
        <a:defRPr kern="1200">
          <a:solidFill>
            <a:schemeClr val="bg1"/>
          </a:solidFill>
          <a:latin typeface="+mn-lt"/>
          <a:ea typeface="+mn-ea"/>
          <a:cs typeface="+mn-cs"/>
        </a:defRPr>
      </a:lvl4pPr>
      <a:lvl5pPr marL="2057400" indent="-228600" algn="l" rtl="0" fontAlgn="base">
        <a:spcBef>
          <a:spcPts val="500"/>
        </a:spcBef>
        <a:spcAft>
          <a:spcPct val="0"/>
        </a:spcAft>
        <a:buFont typeface="Arial" panose="020B0604020202020204" pitchFamily="34" charset="0"/>
        <a:buChar char="•"/>
        <a:defRPr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finbox.com/NYSE:LOW/explorer/inventory_turnover/" TargetMode="External"/><Relationship Id="rId2" Type="http://schemas.openxmlformats.org/officeDocument/2006/relationships/hyperlink" Target="https://ir.homedepot.com/~/media/Files/H/HomeDepot-IR/2023/2022_HD%20Annual%20Report.pdf"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4.png"/><Relationship Id="rId18" Type="http://schemas.openxmlformats.org/officeDocument/2006/relationships/customXml" Target="../ink/ink8.xml"/><Relationship Id="rId3" Type="http://schemas.openxmlformats.org/officeDocument/2006/relationships/image" Target="../media/image19.png"/><Relationship Id="rId21" Type="http://schemas.openxmlformats.org/officeDocument/2006/relationships/image" Target="../media/image28.png"/><Relationship Id="rId7" Type="http://schemas.openxmlformats.org/officeDocument/2006/relationships/image" Target="../media/image21.png"/><Relationship Id="rId12" Type="http://schemas.openxmlformats.org/officeDocument/2006/relationships/customXml" Target="../ink/ink5.xml"/><Relationship Id="rId17" Type="http://schemas.openxmlformats.org/officeDocument/2006/relationships/image" Target="../media/image26.png"/><Relationship Id="rId2" Type="http://schemas.openxmlformats.org/officeDocument/2006/relationships/notesSlide" Target="../notesSlides/notesSlide10.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6.xml"/><Relationship Id="rId6" Type="http://schemas.openxmlformats.org/officeDocument/2006/relationships/customXml" Target="../ink/ink2.xm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5.png"/><Relationship Id="rId10" Type="http://schemas.openxmlformats.org/officeDocument/2006/relationships/customXml" Target="../ink/ink4.xml"/><Relationship Id="rId19" Type="http://schemas.openxmlformats.org/officeDocument/2006/relationships/image" Target="../media/image27.png"/><Relationship Id="rId4" Type="http://schemas.openxmlformats.org/officeDocument/2006/relationships/customXml" Target="../ink/ink1.xml"/><Relationship Id="rId9" Type="http://schemas.openxmlformats.org/officeDocument/2006/relationships/image" Target="../media/image22.png"/><Relationship Id="rId14" Type="http://schemas.openxmlformats.org/officeDocument/2006/relationships/customXml" Target="../ink/ink6.xml"/></Relationships>
</file>

<file path=ppt/slides/_rels/slide19.xml.rels><?xml version="1.0" encoding="UTF-8" standalone="yes"?>
<Relationships xmlns="http://schemas.openxmlformats.org/package/2006/relationships"><Relationship Id="rId13" Type="http://schemas.openxmlformats.org/officeDocument/2006/relationships/customXml" Target="../ink/ink15.xml"/><Relationship Id="rId18" Type="http://schemas.openxmlformats.org/officeDocument/2006/relationships/image" Target="../media/image37.png"/><Relationship Id="rId26" Type="http://schemas.openxmlformats.org/officeDocument/2006/relationships/image" Target="../media/image41.png"/><Relationship Id="rId39" Type="http://schemas.openxmlformats.org/officeDocument/2006/relationships/customXml" Target="../ink/ink28.xml"/><Relationship Id="rId21" Type="http://schemas.openxmlformats.org/officeDocument/2006/relationships/customXml" Target="../ink/ink19.xml"/><Relationship Id="rId34" Type="http://schemas.openxmlformats.org/officeDocument/2006/relationships/image" Target="../media/image45.png"/><Relationship Id="rId42" Type="http://schemas.openxmlformats.org/officeDocument/2006/relationships/image" Target="../media/image49.png"/><Relationship Id="rId7" Type="http://schemas.openxmlformats.org/officeDocument/2006/relationships/customXml" Target="../ink/ink12.xml"/><Relationship Id="rId2" Type="http://schemas.openxmlformats.org/officeDocument/2006/relationships/image" Target="../media/image29.png"/><Relationship Id="rId16" Type="http://schemas.openxmlformats.org/officeDocument/2006/relationships/image" Target="../media/image36.png"/><Relationship Id="rId29" Type="http://schemas.openxmlformats.org/officeDocument/2006/relationships/customXml" Target="../ink/ink23.xml"/><Relationship Id="rId1" Type="http://schemas.openxmlformats.org/officeDocument/2006/relationships/slideLayout" Target="../slideLayouts/slideLayout6.xml"/><Relationship Id="rId6" Type="http://schemas.openxmlformats.org/officeDocument/2006/relationships/image" Target="../media/image31.png"/><Relationship Id="rId11" Type="http://schemas.openxmlformats.org/officeDocument/2006/relationships/customXml" Target="../ink/ink14.xml"/><Relationship Id="rId24" Type="http://schemas.openxmlformats.org/officeDocument/2006/relationships/image" Target="../media/image40.png"/><Relationship Id="rId32" Type="http://schemas.openxmlformats.org/officeDocument/2006/relationships/image" Target="../media/image44.png"/><Relationship Id="rId37" Type="http://schemas.openxmlformats.org/officeDocument/2006/relationships/customXml" Target="../ink/ink27.xml"/><Relationship Id="rId40" Type="http://schemas.openxmlformats.org/officeDocument/2006/relationships/image" Target="../media/image48.png"/><Relationship Id="rId45" Type="http://schemas.openxmlformats.org/officeDocument/2006/relationships/customXml" Target="../ink/ink31.xml"/><Relationship Id="rId5" Type="http://schemas.openxmlformats.org/officeDocument/2006/relationships/customXml" Target="../ink/ink11.xml"/><Relationship Id="rId15" Type="http://schemas.openxmlformats.org/officeDocument/2006/relationships/customXml" Target="../ink/ink16.xml"/><Relationship Id="rId23" Type="http://schemas.openxmlformats.org/officeDocument/2006/relationships/customXml" Target="../ink/ink20.xml"/><Relationship Id="rId28" Type="http://schemas.openxmlformats.org/officeDocument/2006/relationships/image" Target="../media/image42.png"/><Relationship Id="rId36" Type="http://schemas.openxmlformats.org/officeDocument/2006/relationships/image" Target="../media/image46.png"/><Relationship Id="rId10" Type="http://schemas.openxmlformats.org/officeDocument/2006/relationships/image" Target="../media/image33.png"/><Relationship Id="rId19" Type="http://schemas.openxmlformats.org/officeDocument/2006/relationships/customXml" Target="../ink/ink18.xml"/><Relationship Id="rId31" Type="http://schemas.openxmlformats.org/officeDocument/2006/relationships/customXml" Target="../ink/ink24.xml"/><Relationship Id="rId44" Type="http://schemas.openxmlformats.org/officeDocument/2006/relationships/image" Target="../media/image50.png"/><Relationship Id="rId4" Type="http://schemas.openxmlformats.org/officeDocument/2006/relationships/image" Target="../media/image30.png"/><Relationship Id="rId9" Type="http://schemas.openxmlformats.org/officeDocument/2006/relationships/customXml" Target="../ink/ink13.xml"/><Relationship Id="rId14" Type="http://schemas.openxmlformats.org/officeDocument/2006/relationships/image" Target="../media/image35.png"/><Relationship Id="rId22" Type="http://schemas.openxmlformats.org/officeDocument/2006/relationships/image" Target="../media/image39.png"/><Relationship Id="rId27" Type="http://schemas.openxmlformats.org/officeDocument/2006/relationships/customXml" Target="../ink/ink22.xml"/><Relationship Id="rId30" Type="http://schemas.openxmlformats.org/officeDocument/2006/relationships/image" Target="../media/image43.png"/><Relationship Id="rId35" Type="http://schemas.openxmlformats.org/officeDocument/2006/relationships/customXml" Target="../ink/ink26.xml"/><Relationship Id="rId43" Type="http://schemas.openxmlformats.org/officeDocument/2006/relationships/customXml" Target="../ink/ink30.xml"/><Relationship Id="rId8" Type="http://schemas.openxmlformats.org/officeDocument/2006/relationships/image" Target="../media/image32.png"/><Relationship Id="rId3" Type="http://schemas.openxmlformats.org/officeDocument/2006/relationships/customXml" Target="../ink/ink10.xml"/><Relationship Id="rId12" Type="http://schemas.openxmlformats.org/officeDocument/2006/relationships/image" Target="../media/image34.png"/><Relationship Id="rId17" Type="http://schemas.openxmlformats.org/officeDocument/2006/relationships/customXml" Target="../ink/ink17.xml"/><Relationship Id="rId25" Type="http://schemas.openxmlformats.org/officeDocument/2006/relationships/customXml" Target="../ink/ink21.xml"/><Relationship Id="rId33" Type="http://schemas.openxmlformats.org/officeDocument/2006/relationships/customXml" Target="../ink/ink25.xml"/><Relationship Id="rId38" Type="http://schemas.openxmlformats.org/officeDocument/2006/relationships/image" Target="../media/image47.png"/><Relationship Id="rId46" Type="http://schemas.openxmlformats.org/officeDocument/2006/relationships/image" Target="../media/image51.png"/><Relationship Id="rId20" Type="http://schemas.openxmlformats.org/officeDocument/2006/relationships/image" Target="../media/image38.png"/><Relationship Id="rId41" Type="http://schemas.openxmlformats.org/officeDocument/2006/relationships/customXml" Target="../ink/ink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5C5-F4EE-3154-68AA-3E9955F8B04A}"/>
              </a:ext>
            </a:extLst>
          </p:cNvPr>
          <p:cNvSpPr>
            <a:spLocks noGrp="1"/>
          </p:cNvSpPr>
          <p:nvPr>
            <p:ph type="title"/>
          </p:nvPr>
        </p:nvSpPr>
        <p:spPr/>
        <p:txBody>
          <a:bodyPr/>
          <a:lstStyle/>
          <a:p>
            <a:r>
              <a:rPr lang="en-GB"/>
              <a:t>Little’s Law – Application to a Process</a:t>
            </a:r>
            <a:endParaRPr lang="en-CA"/>
          </a:p>
        </p:txBody>
      </p:sp>
      <p:sp>
        <p:nvSpPr>
          <p:cNvPr id="3" name="Content Placeholder 2">
            <a:extLst>
              <a:ext uri="{FF2B5EF4-FFF2-40B4-BE49-F238E27FC236}">
                <a16:creationId xmlns:a16="http://schemas.microsoft.com/office/drawing/2014/main" id="{35675B8D-9C26-7094-5EEC-B77CC6B399A7}"/>
              </a:ext>
            </a:extLst>
          </p:cNvPr>
          <p:cNvSpPr>
            <a:spLocks noGrp="1"/>
          </p:cNvSpPr>
          <p:nvPr>
            <p:ph idx="1"/>
          </p:nvPr>
        </p:nvSpPr>
        <p:spPr>
          <a:xfrm>
            <a:off x="422856" y="1572884"/>
            <a:ext cx="11346288" cy="937444"/>
          </a:xfrm>
        </p:spPr>
        <p:txBody>
          <a:bodyPr/>
          <a:lstStyle/>
          <a:p>
            <a:pPr marL="0" indent="0">
              <a:buNone/>
            </a:pPr>
            <a:r>
              <a:rPr lang="en-GB"/>
              <a:t>Consider the following process:</a:t>
            </a:r>
          </a:p>
          <a:p>
            <a:pPr marL="0" indent="0">
              <a:buNone/>
            </a:pPr>
            <a:endParaRPr lang="en-GB"/>
          </a:p>
          <a:p>
            <a:pPr marL="0" indent="0">
              <a:buNone/>
            </a:pPr>
            <a:endParaRPr lang="en-CA"/>
          </a:p>
        </p:txBody>
      </p:sp>
      <p:pic>
        <p:nvPicPr>
          <p:cNvPr id="5" name="Picture 4">
            <a:extLst>
              <a:ext uri="{FF2B5EF4-FFF2-40B4-BE49-F238E27FC236}">
                <a16:creationId xmlns:a16="http://schemas.microsoft.com/office/drawing/2014/main" id="{2AFFE986-0252-8031-E2CF-DBEBABA9EE8A}"/>
              </a:ext>
            </a:extLst>
          </p:cNvPr>
          <p:cNvPicPr>
            <a:picLocks noChangeAspect="1"/>
          </p:cNvPicPr>
          <p:nvPr/>
        </p:nvPicPr>
        <p:blipFill rotWithShape="1">
          <a:blip r:embed="rId2"/>
          <a:srcRect l="4119" t="18646" r="57378" b="62986"/>
          <a:stretch/>
        </p:blipFill>
        <p:spPr>
          <a:xfrm>
            <a:off x="1114022" y="2033504"/>
            <a:ext cx="8938980" cy="1785081"/>
          </a:xfrm>
          <a:prstGeom prst="rect">
            <a:avLst/>
          </a:prstGeom>
        </p:spPr>
      </p:pic>
      <p:sp>
        <p:nvSpPr>
          <p:cNvPr id="6" name="Content Placeholder 2">
            <a:extLst>
              <a:ext uri="{FF2B5EF4-FFF2-40B4-BE49-F238E27FC236}">
                <a16:creationId xmlns:a16="http://schemas.microsoft.com/office/drawing/2014/main" id="{C8413341-86D1-188D-88FF-044C104317A4}"/>
              </a:ext>
            </a:extLst>
          </p:cNvPr>
          <p:cNvSpPr txBox="1">
            <a:spLocks/>
          </p:cNvSpPr>
          <p:nvPr/>
        </p:nvSpPr>
        <p:spPr bwMode="auto">
          <a:xfrm>
            <a:off x="422856" y="4011284"/>
            <a:ext cx="11346288" cy="937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228600" indent="-228600" algn="l" rtl="0" fontAlgn="base">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anose="020B0604020202020204" pitchFamily="34" charset="0"/>
              <a:buNone/>
            </a:pPr>
            <a:r>
              <a:rPr lang="en-GB"/>
              <a:t>How many patients are typically in the system?</a:t>
            </a:r>
          </a:p>
          <a:p>
            <a:pPr marL="0" indent="0" eaLnBrk="1" hangingPunct="1">
              <a:buFont typeface="Arial" panose="020B0604020202020204" pitchFamily="34" charset="0"/>
              <a:buNone/>
            </a:pPr>
            <a:endParaRPr lang="en-GB"/>
          </a:p>
          <a:p>
            <a:pPr marL="0" indent="0" eaLnBrk="1" hangingPunct="1">
              <a:buFont typeface="Arial" panose="020B0604020202020204" pitchFamily="34" charset="0"/>
              <a:buNone/>
            </a:pPr>
            <a:endParaRPr lang="en-CA"/>
          </a:p>
        </p:txBody>
      </p:sp>
    </p:spTree>
    <p:extLst>
      <p:ext uri="{BB962C8B-B14F-4D97-AF65-F5344CB8AC3E}">
        <p14:creationId xmlns:p14="http://schemas.microsoft.com/office/powerpoint/2010/main" val="3721805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5C5-F4EE-3154-68AA-3E9955F8B04A}"/>
              </a:ext>
            </a:extLst>
          </p:cNvPr>
          <p:cNvSpPr>
            <a:spLocks noGrp="1"/>
          </p:cNvSpPr>
          <p:nvPr>
            <p:ph type="title"/>
          </p:nvPr>
        </p:nvSpPr>
        <p:spPr/>
        <p:txBody>
          <a:bodyPr/>
          <a:lstStyle/>
          <a:p>
            <a:r>
              <a:rPr lang="en-GB"/>
              <a:t>Little’s Law – Application to an Organization</a:t>
            </a:r>
            <a:endParaRPr lang="en-CA"/>
          </a:p>
        </p:txBody>
      </p:sp>
      <p:sp>
        <p:nvSpPr>
          <p:cNvPr id="3" name="Content Placeholder 2">
            <a:extLst>
              <a:ext uri="{FF2B5EF4-FFF2-40B4-BE49-F238E27FC236}">
                <a16:creationId xmlns:a16="http://schemas.microsoft.com/office/drawing/2014/main" id="{35675B8D-9C26-7094-5EEC-B77CC6B399A7}"/>
              </a:ext>
            </a:extLst>
          </p:cNvPr>
          <p:cNvSpPr>
            <a:spLocks noGrp="1"/>
          </p:cNvSpPr>
          <p:nvPr>
            <p:ph idx="1"/>
          </p:nvPr>
        </p:nvSpPr>
        <p:spPr>
          <a:xfrm>
            <a:off x="422856" y="1572884"/>
            <a:ext cx="11346288" cy="937444"/>
          </a:xfrm>
        </p:spPr>
        <p:txBody>
          <a:bodyPr/>
          <a:lstStyle/>
          <a:p>
            <a:pPr marL="0" indent="0">
              <a:buNone/>
            </a:pPr>
            <a:r>
              <a:rPr lang="en-GB">
                <a:hlinkClick r:id="rId2"/>
              </a:rPr>
              <a:t>Home Depot </a:t>
            </a:r>
            <a:r>
              <a:rPr lang="en-GB"/>
              <a:t>reported 4.2 turns in FY2022 and Net sales of $157,403M (USD)</a:t>
            </a:r>
          </a:p>
          <a:p>
            <a:pPr marL="0" indent="0">
              <a:buNone/>
            </a:pPr>
            <a:endParaRPr lang="en-GB"/>
          </a:p>
          <a:p>
            <a:pPr marL="0" indent="0">
              <a:buNone/>
            </a:pPr>
            <a:r>
              <a:rPr lang="en-GB">
                <a:hlinkClick r:id="rId3"/>
              </a:rPr>
              <a:t>Lowes</a:t>
            </a:r>
            <a:r>
              <a:rPr lang="en-GB"/>
              <a:t> reported 3.6 turns in FY2022 and Net Sales of $96,250M (USD)</a:t>
            </a:r>
          </a:p>
          <a:p>
            <a:pPr marL="0" indent="0">
              <a:buNone/>
            </a:pPr>
            <a:endParaRPr lang="en-GB"/>
          </a:p>
          <a:p>
            <a:pPr marL="0" indent="0">
              <a:buNone/>
            </a:pPr>
            <a:r>
              <a:rPr lang="en-GB"/>
              <a:t>Which company is holding a greater inventory volume (at retail value)?</a:t>
            </a:r>
          </a:p>
          <a:p>
            <a:pPr marL="0" indent="0">
              <a:buNone/>
            </a:pPr>
            <a:endParaRPr lang="en-GB"/>
          </a:p>
          <a:p>
            <a:pPr marL="0" indent="0">
              <a:buNone/>
            </a:pPr>
            <a:endParaRPr lang="en-CA"/>
          </a:p>
        </p:txBody>
      </p:sp>
    </p:spTree>
    <p:extLst>
      <p:ext uri="{BB962C8B-B14F-4D97-AF65-F5344CB8AC3E}">
        <p14:creationId xmlns:p14="http://schemas.microsoft.com/office/powerpoint/2010/main" val="137045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50D2F-83B8-93C3-918F-1DA4346289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A9905E8-67DB-4E7B-7E93-DECFBB1C5A8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51853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9">
            <a:extLst>
              <a:ext uri="{FF2B5EF4-FFF2-40B4-BE49-F238E27FC236}">
                <a16:creationId xmlns:a16="http://schemas.microsoft.com/office/drawing/2014/main" id="{74CABA8D-860F-804B-84C5-1D811FCE0877}"/>
              </a:ext>
            </a:extLst>
          </p:cNvPr>
          <p:cNvSpPr>
            <a:spLocks noGrp="1" noChangeArrowheads="1"/>
          </p:cNvSpPr>
          <p:nvPr>
            <p:ph type="title"/>
          </p:nvPr>
        </p:nvSpPr>
        <p:spPr>
          <a:xfrm>
            <a:off x="838200" y="273050"/>
            <a:ext cx="7870825" cy="3703638"/>
          </a:xfrm>
        </p:spPr>
        <p:txBody>
          <a:bodyPr/>
          <a:lstStyle/>
          <a:p>
            <a:r>
              <a:rPr lang="en-US" altLang="en-US" sz="2400"/>
              <a:t>MMA841</a:t>
            </a:r>
            <a:br>
              <a:rPr lang="en-US" altLang="en-US" sz="2400"/>
            </a:br>
            <a:r>
              <a:rPr lang="en-US" altLang="en-US" sz="2400"/>
              <a:t>Operations Management</a:t>
            </a:r>
            <a:br>
              <a:rPr lang="en-US" altLang="en-US"/>
            </a:br>
            <a:br>
              <a:rPr lang="en-US" altLang="en-US"/>
            </a:br>
            <a:r>
              <a:rPr lang="en-US" altLang="en-US"/>
              <a:t>Queuing Theory</a:t>
            </a:r>
          </a:p>
        </p:txBody>
      </p:sp>
      <p:sp>
        <p:nvSpPr>
          <p:cNvPr id="9" name="Subtitle 8">
            <a:extLst>
              <a:ext uri="{FF2B5EF4-FFF2-40B4-BE49-F238E27FC236}">
                <a16:creationId xmlns:a16="http://schemas.microsoft.com/office/drawing/2014/main" id="{E595461F-F32E-B147-80C2-FB8E393F0AE0}"/>
              </a:ext>
            </a:extLst>
          </p:cNvPr>
          <p:cNvSpPr>
            <a:spLocks noGrp="1"/>
          </p:cNvSpPr>
          <p:nvPr>
            <p:ph type="subTitle" idx="1"/>
          </p:nvPr>
        </p:nvSpPr>
        <p:spPr>
          <a:xfrm>
            <a:off x="838200" y="4314825"/>
            <a:ext cx="9144000" cy="1655763"/>
          </a:xfrm>
        </p:spPr>
        <p:txBody>
          <a:bodyPr rtlCol="0"/>
          <a:lstStyle/>
          <a:p>
            <a:pPr fontAlgn="auto">
              <a:spcAft>
                <a:spcPts val="0"/>
              </a:spcAft>
              <a:defRPr/>
            </a:pPr>
            <a:r>
              <a:rPr lang="en-US"/>
              <a:t>Master of Management Analytics– Session 2</a:t>
            </a:r>
          </a:p>
          <a:p>
            <a:pPr fontAlgn="auto">
              <a:spcAft>
                <a:spcPts val="0"/>
              </a:spcAft>
              <a:defRPr/>
            </a:pPr>
            <a:r>
              <a:rPr lang="en-US"/>
              <a:t>Geoff Pond</a:t>
            </a:r>
          </a:p>
        </p:txBody>
      </p:sp>
    </p:spTree>
    <p:extLst>
      <p:ext uri="{BB962C8B-B14F-4D97-AF65-F5344CB8AC3E}">
        <p14:creationId xmlns:p14="http://schemas.microsoft.com/office/powerpoint/2010/main" val="3121103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0">
            <a:extLst>
              <a:ext uri="{FF2B5EF4-FFF2-40B4-BE49-F238E27FC236}">
                <a16:creationId xmlns:a16="http://schemas.microsoft.com/office/drawing/2014/main" id="{CA0802D0-0CBF-FD4F-973A-6118B75F807B}"/>
              </a:ext>
            </a:extLst>
          </p:cNvPr>
          <p:cNvSpPr>
            <a:spLocks noGrp="1" noChangeArrowheads="1"/>
          </p:cNvSpPr>
          <p:nvPr>
            <p:ph type="title"/>
          </p:nvPr>
        </p:nvSpPr>
        <p:spPr>
          <a:xfrm>
            <a:off x="620486" y="342901"/>
            <a:ext cx="9401175" cy="936625"/>
          </a:xfrm>
        </p:spPr>
        <p:txBody>
          <a:bodyPr/>
          <a:lstStyle/>
          <a:p>
            <a:r>
              <a:rPr lang="en-US" altLang="en-US"/>
              <a:t>Manufacturing/Production vs. Service Operations</a:t>
            </a:r>
          </a:p>
        </p:txBody>
      </p:sp>
      <p:sp>
        <p:nvSpPr>
          <p:cNvPr id="47106" name="Content Placeholder 1">
            <a:extLst>
              <a:ext uri="{FF2B5EF4-FFF2-40B4-BE49-F238E27FC236}">
                <a16:creationId xmlns:a16="http://schemas.microsoft.com/office/drawing/2014/main" id="{73C91B77-75CB-9349-9834-F6AD059A5EBA}"/>
              </a:ext>
            </a:extLst>
          </p:cNvPr>
          <p:cNvSpPr>
            <a:spLocks noGrp="1" noChangeArrowheads="1"/>
          </p:cNvSpPr>
          <p:nvPr>
            <p:ph idx="1"/>
          </p:nvPr>
        </p:nvSpPr>
        <p:spPr>
          <a:xfrm>
            <a:off x="620486" y="1673452"/>
            <a:ext cx="10744200" cy="3889375"/>
          </a:xfrm>
        </p:spPr>
        <p:txBody>
          <a:bodyPr/>
          <a:lstStyle/>
          <a:p>
            <a:pPr marL="0" indent="0">
              <a:buNone/>
            </a:pPr>
            <a:r>
              <a:rPr lang="en-US" altLang="en-US"/>
              <a:t>In high volume manufacturing operations, we enjoy the luxury of knowing:</a:t>
            </a:r>
          </a:p>
          <a:p>
            <a:r>
              <a:rPr lang="en-US" altLang="en-US"/>
              <a:t>when the next unit of production will arrive at a specific process stage</a:t>
            </a:r>
          </a:p>
          <a:p>
            <a:r>
              <a:rPr lang="en-US" altLang="en-US"/>
              <a:t>how long it will take to process a unit of production at a specific process stage</a:t>
            </a:r>
          </a:p>
        </p:txBody>
      </p:sp>
    </p:spTree>
    <p:extLst>
      <p:ext uri="{BB962C8B-B14F-4D97-AF65-F5344CB8AC3E}">
        <p14:creationId xmlns:p14="http://schemas.microsoft.com/office/powerpoint/2010/main" val="2443301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0">
            <a:extLst>
              <a:ext uri="{FF2B5EF4-FFF2-40B4-BE49-F238E27FC236}">
                <a16:creationId xmlns:a16="http://schemas.microsoft.com/office/drawing/2014/main" id="{CA0802D0-0CBF-FD4F-973A-6118B75F807B}"/>
              </a:ext>
            </a:extLst>
          </p:cNvPr>
          <p:cNvSpPr>
            <a:spLocks noGrp="1" noChangeArrowheads="1"/>
          </p:cNvSpPr>
          <p:nvPr>
            <p:ph type="title"/>
          </p:nvPr>
        </p:nvSpPr>
        <p:spPr>
          <a:xfrm>
            <a:off x="620486" y="342901"/>
            <a:ext cx="9401175" cy="936625"/>
          </a:xfrm>
        </p:spPr>
        <p:txBody>
          <a:bodyPr/>
          <a:lstStyle/>
          <a:p>
            <a:r>
              <a:rPr lang="en-US" altLang="en-US"/>
              <a:t>Variability in Service Operations</a:t>
            </a:r>
          </a:p>
        </p:txBody>
      </p:sp>
      <p:sp>
        <p:nvSpPr>
          <p:cNvPr id="47106" name="Content Placeholder 1">
            <a:extLst>
              <a:ext uri="{FF2B5EF4-FFF2-40B4-BE49-F238E27FC236}">
                <a16:creationId xmlns:a16="http://schemas.microsoft.com/office/drawing/2014/main" id="{73C91B77-75CB-9349-9834-F6AD059A5EBA}"/>
              </a:ext>
            </a:extLst>
          </p:cNvPr>
          <p:cNvSpPr>
            <a:spLocks noGrp="1" noChangeArrowheads="1"/>
          </p:cNvSpPr>
          <p:nvPr>
            <p:ph idx="1"/>
          </p:nvPr>
        </p:nvSpPr>
        <p:spPr>
          <a:xfrm>
            <a:off x="620486" y="1673452"/>
            <a:ext cx="10744200" cy="3889375"/>
          </a:xfrm>
        </p:spPr>
        <p:txBody>
          <a:bodyPr/>
          <a:lstStyle/>
          <a:p>
            <a:pPr marL="0" indent="0">
              <a:buNone/>
            </a:pPr>
            <a:r>
              <a:rPr lang="en-US" altLang="en-US"/>
              <a:t>Sadly, this is not the case in service operations whether internal to a firm or outward-facing :</a:t>
            </a:r>
          </a:p>
          <a:p>
            <a:r>
              <a:rPr lang="en-US" altLang="en-US"/>
              <a:t>customers arrive randomly</a:t>
            </a:r>
          </a:p>
          <a:p>
            <a:r>
              <a:rPr lang="en-US" altLang="en-US"/>
              <a:t>service times vary</a:t>
            </a:r>
          </a:p>
          <a:p>
            <a:r>
              <a:rPr lang="en-US" altLang="en-US"/>
              <a:t>service expectations vary</a:t>
            </a:r>
          </a:p>
          <a:p>
            <a:r>
              <a:rPr lang="en-US" altLang="en-US"/>
              <a:t>service resources vary</a:t>
            </a:r>
          </a:p>
        </p:txBody>
      </p:sp>
    </p:spTree>
    <p:extLst>
      <p:ext uri="{BB962C8B-B14F-4D97-AF65-F5344CB8AC3E}">
        <p14:creationId xmlns:p14="http://schemas.microsoft.com/office/powerpoint/2010/main" val="3828127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699FB-14E0-0365-0BDE-C18ABD136EBB}"/>
              </a:ext>
            </a:extLst>
          </p:cNvPr>
          <p:cNvSpPr>
            <a:spLocks noGrp="1"/>
          </p:cNvSpPr>
          <p:nvPr>
            <p:ph type="title"/>
          </p:nvPr>
        </p:nvSpPr>
        <p:spPr/>
        <p:txBody>
          <a:bodyPr/>
          <a:lstStyle/>
          <a:p>
            <a:r>
              <a:rPr lang="en-CA"/>
              <a:t>Potential Impacts include…</a:t>
            </a:r>
          </a:p>
        </p:txBody>
      </p:sp>
      <p:sp>
        <p:nvSpPr>
          <p:cNvPr id="3" name="Content Placeholder 2">
            <a:extLst>
              <a:ext uri="{FF2B5EF4-FFF2-40B4-BE49-F238E27FC236}">
                <a16:creationId xmlns:a16="http://schemas.microsoft.com/office/drawing/2014/main" id="{619E95F3-65E8-8E22-5B37-51BD2B70F4E3}"/>
              </a:ext>
            </a:extLst>
          </p:cNvPr>
          <p:cNvSpPr>
            <a:spLocks noGrp="1"/>
          </p:cNvSpPr>
          <p:nvPr>
            <p:ph idx="1"/>
          </p:nvPr>
        </p:nvSpPr>
        <p:spPr>
          <a:xfrm>
            <a:off x="838200" y="1862659"/>
            <a:ext cx="10780486" cy="2709341"/>
          </a:xfrm>
        </p:spPr>
        <p:txBody>
          <a:bodyPr/>
          <a:lstStyle/>
          <a:p>
            <a:r>
              <a:rPr lang="en-CA" sz="2800"/>
              <a:t>Customers waiting for extended periods may balk</a:t>
            </a:r>
          </a:p>
          <a:p>
            <a:r>
              <a:rPr lang="en-CA" sz="2800"/>
              <a:t>There may be insufficient space to accommodate the queue length (causing safety problems) </a:t>
            </a:r>
          </a:p>
          <a:p>
            <a:r>
              <a:rPr lang="en-CA" sz="2800"/>
              <a:t>Efficiency/capacity implications (bottlenecks)</a:t>
            </a:r>
          </a:p>
          <a:p>
            <a:r>
              <a:rPr lang="en-CA" sz="2800"/>
              <a:t>Effectiveness implications (e.g., patient conditions may deteriorate)</a:t>
            </a:r>
          </a:p>
          <a:p>
            <a:pPr marL="0" indent="0">
              <a:buNone/>
            </a:pPr>
            <a:endParaRPr lang="en-CA"/>
          </a:p>
        </p:txBody>
      </p:sp>
      <p:pic>
        <p:nvPicPr>
          <p:cNvPr id="4" name="Picture 2">
            <a:extLst>
              <a:ext uri="{FF2B5EF4-FFF2-40B4-BE49-F238E27FC236}">
                <a16:creationId xmlns:a16="http://schemas.microsoft.com/office/drawing/2014/main" id="{FC8DEA9D-D5BC-0444-E4E5-0B30C8BACC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527"/>
          <a:stretch/>
        </p:blipFill>
        <p:spPr bwMode="auto">
          <a:xfrm>
            <a:off x="2042270" y="4572000"/>
            <a:ext cx="3307226" cy="1596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a:extLst>
              <a:ext uri="{FF2B5EF4-FFF2-40B4-BE49-F238E27FC236}">
                <a16:creationId xmlns:a16="http://schemas.microsoft.com/office/drawing/2014/main" id="{B11D0CC5-C2F4-B848-76F7-E8D91F4B3659}"/>
              </a:ext>
            </a:extLst>
          </p:cNvPr>
          <p:cNvSpPr txBox="1"/>
          <p:nvPr/>
        </p:nvSpPr>
        <p:spPr>
          <a:xfrm>
            <a:off x="5538834" y="4708547"/>
            <a:ext cx="3733800" cy="1200329"/>
          </a:xfrm>
          <a:prstGeom prst="rect">
            <a:avLst/>
          </a:prstGeom>
          <a:noFill/>
        </p:spPr>
        <p:txBody>
          <a:bodyPr wrap="square" rtlCol="0">
            <a:spAutoFit/>
          </a:bodyPr>
          <a:lstStyle/>
          <a:p>
            <a:r>
              <a:rPr lang="en-CA"/>
              <a:t>Just imagine the monetary value of the fuel being burned as these aircraft wait for take-off (Atlanta International)</a:t>
            </a:r>
          </a:p>
        </p:txBody>
      </p:sp>
    </p:spTree>
    <p:extLst>
      <p:ext uri="{BB962C8B-B14F-4D97-AF65-F5344CB8AC3E}">
        <p14:creationId xmlns:p14="http://schemas.microsoft.com/office/powerpoint/2010/main" val="2488883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74FCC-23BA-8D18-CDC8-B9C5EA232A1D}"/>
              </a:ext>
            </a:extLst>
          </p:cNvPr>
          <p:cNvSpPr>
            <a:spLocks noGrp="1"/>
          </p:cNvSpPr>
          <p:nvPr>
            <p:ph type="title"/>
          </p:nvPr>
        </p:nvSpPr>
        <p:spPr>
          <a:xfrm>
            <a:off x="591457" y="291434"/>
            <a:ext cx="9401269" cy="937444"/>
          </a:xfrm>
        </p:spPr>
        <p:txBody>
          <a:bodyPr/>
          <a:lstStyle/>
          <a:p>
            <a:r>
              <a:rPr lang="en-CA"/>
              <a:t>Cost Implications</a:t>
            </a:r>
          </a:p>
        </p:txBody>
      </p:sp>
      <p:sp>
        <p:nvSpPr>
          <p:cNvPr id="3" name="Content Placeholder 2">
            <a:extLst>
              <a:ext uri="{FF2B5EF4-FFF2-40B4-BE49-F238E27FC236}">
                <a16:creationId xmlns:a16="http://schemas.microsoft.com/office/drawing/2014/main" id="{8668661A-45F0-E242-9B72-10103763DE6E}"/>
              </a:ext>
            </a:extLst>
          </p:cNvPr>
          <p:cNvSpPr>
            <a:spLocks noGrp="1"/>
          </p:cNvSpPr>
          <p:nvPr>
            <p:ph idx="1"/>
          </p:nvPr>
        </p:nvSpPr>
        <p:spPr>
          <a:xfrm>
            <a:off x="591457" y="1484396"/>
            <a:ext cx="10889343" cy="3889208"/>
          </a:xfrm>
        </p:spPr>
        <p:txBody>
          <a:bodyPr/>
          <a:lstStyle/>
          <a:p>
            <a:pPr marL="0" indent="0">
              <a:buNone/>
            </a:pPr>
            <a:r>
              <a:rPr lang="en-CA" sz="2400"/>
              <a:t>Generally, waiting costs money (whether it’s a customer’s lost goodwill, or an aircraft burning jet fuel on a taxiway)</a:t>
            </a:r>
          </a:p>
          <a:p>
            <a:pPr marL="0" indent="0">
              <a:buNone/>
            </a:pPr>
            <a:endParaRPr lang="en-CA" sz="2400"/>
          </a:p>
          <a:p>
            <a:pPr marL="0" indent="0">
              <a:buNone/>
            </a:pPr>
            <a:r>
              <a:rPr lang="en-CA" sz="2400"/>
              <a:t>Generally, serving customers costs money (whether it’s adding another teller or building an additional runway)</a:t>
            </a:r>
          </a:p>
        </p:txBody>
      </p:sp>
      <p:pic>
        <p:nvPicPr>
          <p:cNvPr id="4" name="Picture 2">
            <a:extLst>
              <a:ext uri="{FF2B5EF4-FFF2-40B4-BE49-F238E27FC236}">
                <a16:creationId xmlns:a16="http://schemas.microsoft.com/office/drawing/2014/main" id="{4038CED5-2588-5264-F39B-1BF9D3CCC7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212"/>
          <a:stretch/>
        </p:blipFill>
        <p:spPr bwMode="auto">
          <a:xfrm>
            <a:off x="5299712" y="3541347"/>
            <a:ext cx="3956825" cy="2670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0F56A07A-9395-401A-3AF2-B101F4A7FC67}"/>
              </a:ext>
            </a:extLst>
          </p:cNvPr>
          <p:cNvSpPr txBox="1"/>
          <p:nvPr/>
        </p:nvSpPr>
        <p:spPr>
          <a:xfrm>
            <a:off x="2393595" y="4184217"/>
            <a:ext cx="2438400" cy="923330"/>
          </a:xfrm>
          <a:prstGeom prst="rect">
            <a:avLst/>
          </a:prstGeom>
          <a:noFill/>
        </p:spPr>
        <p:txBody>
          <a:bodyPr wrap="square" rtlCol="0">
            <a:spAutoFit/>
          </a:bodyPr>
          <a:lstStyle/>
          <a:p>
            <a:r>
              <a:rPr lang="en-CA"/>
              <a:t>Our goal is to find the “sweet spot” that minimizes total cost.</a:t>
            </a:r>
          </a:p>
        </p:txBody>
      </p:sp>
      <p:cxnSp>
        <p:nvCxnSpPr>
          <p:cNvPr id="7" name="Straight Arrow Connector 6">
            <a:extLst>
              <a:ext uri="{FF2B5EF4-FFF2-40B4-BE49-F238E27FC236}">
                <a16:creationId xmlns:a16="http://schemas.microsoft.com/office/drawing/2014/main" id="{2AD50C7C-F310-2D38-AC55-0BFB3B14FD2B}"/>
              </a:ext>
            </a:extLst>
          </p:cNvPr>
          <p:cNvCxnSpPr>
            <a:cxnSpLocks/>
            <a:stCxn id="5" idx="3"/>
          </p:cNvCxnSpPr>
          <p:nvPr/>
        </p:nvCxnSpPr>
        <p:spPr>
          <a:xfrm>
            <a:off x="4831995" y="4645882"/>
            <a:ext cx="2528012" cy="461665"/>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189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0">
            <a:extLst>
              <a:ext uri="{FF2B5EF4-FFF2-40B4-BE49-F238E27FC236}">
                <a16:creationId xmlns:a16="http://schemas.microsoft.com/office/drawing/2014/main" id="{CA0802D0-0CBF-FD4F-973A-6118B75F807B}"/>
              </a:ext>
            </a:extLst>
          </p:cNvPr>
          <p:cNvSpPr>
            <a:spLocks noGrp="1" noChangeArrowheads="1"/>
          </p:cNvSpPr>
          <p:nvPr>
            <p:ph type="title"/>
          </p:nvPr>
        </p:nvSpPr>
        <p:spPr>
          <a:xfrm>
            <a:off x="620486" y="342901"/>
            <a:ext cx="9401175" cy="936625"/>
          </a:xfrm>
        </p:spPr>
        <p:txBody>
          <a:bodyPr/>
          <a:lstStyle/>
          <a:p>
            <a:r>
              <a:rPr lang="en-US" altLang="en-US"/>
              <a:t>The Math…</a:t>
            </a:r>
          </a:p>
        </p:txBody>
      </p:sp>
      <mc:AlternateContent xmlns:mc="http://schemas.openxmlformats.org/markup-compatibility/2006">
        <mc:Choice xmlns:a14="http://schemas.microsoft.com/office/drawing/2010/main" Requires="a14">
          <p:sp>
            <p:nvSpPr>
              <p:cNvPr id="47106" name="Content Placeholder 1">
                <a:extLst>
                  <a:ext uri="{FF2B5EF4-FFF2-40B4-BE49-F238E27FC236}">
                    <a16:creationId xmlns:a16="http://schemas.microsoft.com/office/drawing/2014/main" id="{73C91B77-75CB-9349-9834-F6AD059A5EBA}"/>
                  </a:ext>
                </a:extLst>
              </p:cNvPr>
              <p:cNvSpPr>
                <a:spLocks noGrp="1" noChangeArrowheads="1"/>
              </p:cNvSpPr>
              <p:nvPr>
                <p:ph idx="1"/>
              </p:nvPr>
            </p:nvSpPr>
            <p:spPr>
              <a:xfrm>
                <a:off x="620486" y="1673452"/>
                <a:ext cx="10744200" cy="3889375"/>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a:rPr>
                            <m:t>𝐿</m:t>
                          </m:r>
                        </m:e>
                        <m:sub>
                          <m:r>
                            <a:rPr lang="en-CA" b="0" i="1" smtClean="0">
                              <a:latin typeface="Cambria Math"/>
                            </a:rPr>
                            <m:t>𝑞</m:t>
                          </m:r>
                        </m:sub>
                      </m:sSub>
                      <m:r>
                        <a:rPr lang="en-CA" i="1" smtClean="0">
                          <a:latin typeface="Cambria Math"/>
                          <a:ea typeface="Cambria Math"/>
                        </a:rPr>
                        <m:t>≅</m:t>
                      </m:r>
                      <m:f>
                        <m:fPr>
                          <m:ctrlPr>
                            <a:rPr lang="en-CA" i="1" smtClean="0">
                              <a:latin typeface="Cambria Math" panose="02040503050406030204" pitchFamily="18" charset="0"/>
                              <a:ea typeface="Cambria Math"/>
                            </a:rPr>
                          </m:ctrlPr>
                        </m:fPr>
                        <m:num>
                          <m:sSup>
                            <m:sSupPr>
                              <m:ctrlPr>
                                <a:rPr lang="en-CA" i="1" smtClean="0">
                                  <a:latin typeface="Cambria Math" panose="02040503050406030204" pitchFamily="18" charset="0"/>
                                  <a:ea typeface="Cambria Math"/>
                                </a:rPr>
                              </m:ctrlPr>
                            </m:sSupPr>
                            <m:e>
                              <m:r>
                                <a:rPr lang="en-CA" b="0" i="1" smtClean="0">
                                  <a:latin typeface="Cambria Math"/>
                                  <a:ea typeface="Cambria Math"/>
                                </a:rPr>
                                <m:t>𝑢</m:t>
                              </m:r>
                            </m:e>
                            <m:sup>
                              <m:rad>
                                <m:radPr>
                                  <m:degHide m:val="on"/>
                                  <m:ctrlPr>
                                    <a:rPr lang="en-CA" i="1" smtClean="0">
                                      <a:latin typeface="Cambria Math" panose="02040503050406030204" pitchFamily="18" charset="0"/>
                                      <a:ea typeface="Cambria Math"/>
                                    </a:rPr>
                                  </m:ctrlPr>
                                </m:radPr>
                                <m:deg/>
                                <m:e>
                                  <m:r>
                                    <a:rPr lang="en-CA" b="0" i="1" smtClean="0">
                                      <a:latin typeface="Cambria Math"/>
                                      <a:ea typeface="Cambria Math"/>
                                    </a:rPr>
                                    <m:t>2(</m:t>
                                  </m:r>
                                  <m:r>
                                    <a:rPr lang="en-CA" b="0" i="1" smtClean="0">
                                      <a:latin typeface="Cambria Math"/>
                                      <a:ea typeface="Cambria Math"/>
                                    </a:rPr>
                                    <m:t>𝑀</m:t>
                                  </m:r>
                                  <m:r>
                                    <a:rPr lang="en-CA" b="0" i="1" smtClean="0">
                                      <a:latin typeface="Cambria Math"/>
                                      <a:ea typeface="Cambria Math"/>
                                    </a:rPr>
                                    <m:t>+1)</m:t>
                                  </m:r>
                                </m:e>
                              </m:rad>
                            </m:sup>
                          </m:sSup>
                        </m:num>
                        <m:den>
                          <m:r>
                            <a:rPr lang="en-CA" b="0" i="1" smtClean="0">
                              <a:latin typeface="Cambria Math"/>
                              <a:ea typeface="Cambria Math"/>
                            </a:rPr>
                            <m:t>1−</m:t>
                          </m:r>
                          <m:r>
                            <a:rPr lang="en-CA" b="0" i="1" smtClean="0">
                              <a:latin typeface="Cambria Math"/>
                              <a:ea typeface="Cambria Math"/>
                            </a:rPr>
                            <m:t>𝑢</m:t>
                          </m:r>
                        </m:den>
                      </m:f>
                      <m:r>
                        <a:rPr lang="en-CA" i="1" smtClean="0">
                          <a:latin typeface="Cambria Math"/>
                          <a:ea typeface="Cambria Math"/>
                        </a:rPr>
                        <m:t>×</m:t>
                      </m:r>
                      <m:f>
                        <m:fPr>
                          <m:ctrlPr>
                            <a:rPr lang="en-CA" i="1" smtClean="0">
                              <a:latin typeface="Cambria Math" panose="02040503050406030204" pitchFamily="18" charset="0"/>
                              <a:ea typeface="Cambria Math"/>
                            </a:rPr>
                          </m:ctrlPr>
                        </m:fPr>
                        <m:num>
                          <m:sSup>
                            <m:sSupPr>
                              <m:ctrlPr>
                                <a:rPr lang="en-CA" i="1" smtClean="0">
                                  <a:latin typeface="Cambria Math" panose="02040503050406030204" pitchFamily="18" charset="0"/>
                                  <a:ea typeface="Cambria Math"/>
                                </a:rPr>
                              </m:ctrlPr>
                            </m:sSupPr>
                            <m:e>
                              <m:sSubSup>
                                <m:sSubSupPr>
                                  <m:ctrlPr>
                                    <a:rPr lang="en-CA" i="1">
                                      <a:latin typeface="Cambria Math" panose="02040503050406030204" pitchFamily="18" charset="0"/>
                                      <a:ea typeface="Cambria Math"/>
                                    </a:rPr>
                                  </m:ctrlPr>
                                </m:sSubSupPr>
                                <m:e>
                                  <m:r>
                                    <a:rPr lang="en-CA" i="1">
                                      <a:latin typeface="Cambria Math"/>
                                      <a:ea typeface="Cambria Math"/>
                                    </a:rPr>
                                    <m:t>𝐶𝑉</m:t>
                                  </m:r>
                                </m:e>
                                <m:sub>
                                  <m:r>
                                    <a:rPr lang="en-CA" i="1">
                                      <a:latin typeface="Cambria Math"/>
                                      <a:ea typeface="Cambria Math"/>
                                    </a:rPr>
                                    <m:t>𝐼𝐴𝑇</m:t>
                                  </m:r>
                                </m:sub>
                                <m:sup/>
                              </m:sSubSup>
                            </m:e>
                            <m:sup>
                              <m:r>
                                <a:rPr lang="en-CA" b="0" i="1" smtClean="0">
                                  <a:latin typeface="Cambria Math"/>
                                  <a:ea typeface="Cambria Math"/>
                                </a:rPr>
                                <m:t>2</m:t>
                              </m:r>
                            </m:sup>
                          </m:sSup>
                          <m:r>
                            <a:rPr lang="en-CA" b="0" i="1" smtClean="0">
                              <a:latin typeface="Cambria Math"/>
                              <a:ea typeface="Cambria Math"/>
                            </a:rPr>
                            <m:t>+</m:t>
                          </m:r>
                          <m:sSup>
                            <m:sSupPr>
                              <m:ctrlPr>
                                <a:rPr lang="en-CA" i="1">
                                  <a:latin typeface="Cambria Math" panose="02040503050406030204" pitchFamily="18" charset="0"/>
                                  <a:ea typeface="Cambria Math"/>
                                </a:rPr>
                              </m:ctrlPr>
                            </m:sSupPr>
                            <m:e>
                              <m:sSubSup>
                                <m:sSubSupPr>
                                  <m:ctrlPr>
                                    <a:rPr lang="en-CA" i="1">
                                      <a:latin typeface="Cambria Math" panose="02040503050406030204" pitchFamily="18" charset="0"/>
                                      <a:ea typeface="Cambria Math"/>
                                    </a:rPr>
                                  </m:ctrlPr>
                                </m:sSubSupPr>
                                <m:e>
                                  <m:r>
                                    <a:rPr lang="en-CA" i="1">
                                      <a:latin typeface="Cambria Math"/>
                                      <a:ea typeface="Cambria Math"/>
                                    </a:rPr>
                                    <m:t>𝐶𝑉</m:t>
                                  </m:r>
                                </m:e>
                                <m:sub>
                                  <m:r>
                                    <a:rPr lang="en-CA" b="0" i="1" smtClean="0">
                                      <a:latin typeface="Cambria Math"/>
                                      <a:ea typeface="Cambria Math"/>
                                    </a:rPr>
                                    <m:t>𝑆</m:t>
                                  </m:r>
                                  <m:r>
                                    <a:rPr lang="en-CA" i="1">
                                      <a:latin typeface="Cambria Math"/>
                                      <a:ea typeface="Cambria Math"/>
                                    </a:rPr>
                                    <m:t>𝑇</m:t>
                                  </m:r>
                                </m:sub>
                                <m:sup/>
                              </m:sSubSup>
                            </m:e>
                            <m:sup>
                              <m:r>
                                <a:rPr lang="en-CA" i="1">
                                  <a:latin typeface="Cambria Math"/>
                                  <a:ea typeface="Cambria Math"/>
                                </a:rPr>
                                <m:t>2</m:t>
                              </m:r>
                            </m:sup>
                          </m:sSup>
                        </m:num>
                        <m:den>
                          <m:r>
                            <a:rPr lang="en-CA" b="0" i="1" smtClean="0">
                              <a:latin typeface="Cambria Math"/>
                              <a:ea typeface="Cambria Math"/>
                            </a:rPr>
                            <m:t>2</m:t>
                          </m:r>
                        </m:den>
                      </m:f>
                    </m:oMath>
                  </m:oMathPara>
                </a14:m>
                <a:endParaRPr lang="en-CA"/>
              </a:p>
              <a:p>
                <a:pPr marL="0" indent="0">
                  <a:buNone/>
                </a:pPr>
                <a:r>
                  <a:rPr lang="en-CA"/>
                  <a:t>where: </a:t>
                </a:r>
              </a:p>
              <a:p>
                <a:pPr marL="0" indent="0">
                  <a:buNone/>
                </a:pPr>
                <a14:m>
                  <m:oMath xmlns:m="http://schemas.openxmlformats.org/officeDocument/2006/math">
                    <m:r>
                      <a:rPr lang="en-CA" b="0" i="1" smtClean="0">
                        <a:latin typeface="Cambria Math"/>
                      </a:rPr>
                      <m:t>𝐶𝑉</m:t>
                    </m:r>
                    <m:r>
                      <a:rPr lang="en-CA" i="1">
                        <a:latin typeface="Cambria Math"/>
                      </a:rPr>
                      <m:t>=</m:t>
                    </m:r>
                    <m:f>
                      <m:fPr>
                        <m:type m:val="skw"/>
                        <m:ctrlPr>
                          <a:rPr lang="en-CA" i="1">
                            <a:latin typeface="Cambria Math" panose="02040503050406030204" pitchFamily="18" charset="0"/>
                          </a:rPr>
                        </m:ctrlPr>
                      </m:fPr>
                      <m:num>
                        <m:r>
                          <a:rPr lang="en-CA" i="1">
                            <a:latin typeface="Cambria Math"/>
                            <a:ea typeface="Cambria Math"/>
                          </a:rPr>
                          <m:t>𝜎</m:t>
                        </m:r>
                      </m:num>
                      <m:den>
                        <m:r>
                          <a:rPr lang="en-CA" i="1">
                            <a:latin typeface="Cambria Math"/>
                            <a:ea typeface="Cambria Math"/>
                          </a:rPr>
                          <m:t>𝜇</m:t>
                        </m:r>
                      </m:den>
                    </m:f>
                    <m:r>
                      <m:rPr>
                        <m:nor/>
                      </m:rPr>
                      <a:rPr lang="en-CA" dirty="0"/>
                      <m:t> </m:t>
                    </m:r>
                    <m:r>
                      <a:rPr lang="en-CA" b="0" i="1" smtClean="0">
                        <a:latin typeface="Cambria Math"/>
                        <a:ea typeface="Cambria Math"/>
                      </a:rPr>
                      <m:t>≡</m:t>
                    </m:r>
                  </m:oMath>
                </a14:m>
                <a:r>
                  <a:rPr lang="en-CA"/>
                  <a:t> coefficient of variation</a:t>
                </a:r>
              </a:p>
              <a:p>
                <a:pPr marL="0" indent="0">
                  <a:buNone/>
                </a:pPr>
                <a14:m>
                  <m:oMath xmlns:m="http://schemas.openxmlformats.org/officeDocument/2006/math">
                    <m:r>
                      <a:rPr lang="en-CA" b="0" i="1" smtClean="0">
                        <a:latin typeface="Cambria Math" panose="02040503050406030204" pitchFamily="18" charset="0"/>
                      </a:rPr>
                      <m:t>𝑢</m:t>
                    </m:r>
                    <m:r>
                      <a:rPr lang="en-CA" b="0" i="1" smtClean="0">
                        <a:latin typeface="Cambria Math" panose="02040503050406030204" pitchFamily="18" charset="0"/>
                      </a:rPr>
                      <m:t>=</m:t>
                    </m:r>
                    <m:f>
                      <m:fPr>
                        <m:type m:val="skw"/>
                        <m:ctrlPr>
                          <a:rPr lang="en-CA" b="0" i="1" smtClean="0">
                            <a:latin typeface="Cambria Math" panose="02040503050406030204" pitchFamily="18" charset="0"/>
                          </a:rPr>
                        </m:ctrlPr>
                      </m:fPr>
                      <m:num>
                        <m:r>
                          <a:rPr lang="en-CA" b="0" i="1" smtClean="0">
                            <a:latin typeface="Cambria Math" panose="02040503050406030204" pitchFamily="18" charset="0"/>
                          </a:rPr>
                          <m:t>𝐴</m:t>
                        </m:r>
                      </m:num>
                      <m:den>
                        <m:r>
                          <a:rPr lang="en-CA" b="0" i="1" smtClean="0">
                            <a:latin typeface="Cambria Math" panose="02040503050406030204" pitchFamily="18" charset="0"/>
                          </a:rPr>
                          <m:t>𝑀𝑆</m:t>
                        </m:r>
                      </m:den>
                    </m:f>
                    <m:r>
                      <a:rPr lang="en-CA" b="0" i="1" smtClean="0">
                        <a:latin typeface="Cambria Math" panose="02040503050406030204" pitchFamily="18" charset="0"/>
                        <a:ea typeface="Cambria Math" panose="02040503050406030204" pitchFamily="18" charset="0"/>
                      </a:rPr>
                      <m:t>≡</m:t>
                    </m:r>
                  </m:oMath>
                </a14:m>
                <a:r>
                  <a:rPr lang="en-CA"/>
                  <a:t> server utilization</a:t>
                </a:r>
              </a:p>
              <a:p>
                <a:pPr marL="0" indent="0">
                  <a:buNone/>
                </a:pPr>
                <a14:m>
                  <m:oMath xmlns:m="http://schemas.openxmlformats.org/officeDocument/2006/math">
                    <m:r>
                      <a:rPr lang="en-CA" b="0" i="1" smtClean="0">
                        <a:latin typeface="Cambria Math" panose="02040503050406030204" pitchFamily="18" charset="0"/>
                      </a:rPr>
                      <m:t>𝐴</m:t>
                    </m:r>
                    <m:r>
                      <a:rPr lang="en-CA" b="0" i="1" smtClean="0">
                        <a:latin typeface="Cambria Math" panose="02040503050406030204" pitchFamily="18" charset="0"/>
                        <a:ea typeface="Cambria Math" panose="02040503050406030204" pitchFamily="18" charset="0"/>
                      </a:rPr>
                      <m:t>≡</m:t>
                    </m:r>
                    <m:r>
                      <a:rPr lang="en-CA" b="0" i="0" smtClean="0">
                        <a:latin typeface="Cambria Math" panose="02040503050406030204" pitchFamily="18" charset="0"/>
                        <a:ea typeface="Cambria Math" panose="02040503050406030204" pitchFamily="18" charset="0"/>
                      </a:rPr>
                      <m:t> </m:t>
                    </m:r>
                  </m:oMath>
                </a14:m>
                <a:r>
                  <a:rPr lang="en-CA"/>
                  <a:t>the arrival </a:t>
                </a:r>
                <a:r>
                  <a:rPr lang="en-CA" i="1"/>
                  <a:t>rate</a:t>
                </a:r>
                <a:endParaRPr lang="en-CA"/>
              </a:p>
              <a:p>
                <a:pPr marL="0" indent="0">
                  <a:buNone/>
                </a:pPr>
                <a14:m>
                  <m:oMath xmlns:m="http://schemas.openxmlformats.org/officeDocument/2006/math">
                    <m:r>
                      <a:rPr lang="en-CA" b="0" i="1" smtClean="0">
                        <a:latin typeface="Cambria Math" panose="02040503050406030204" pitchFamily="18" charset="0"/>
                      </a:rPr>
                      <m:t>𝑆</m:t>
                    </m:r>
                    <m:r>
                      <a:rPr lang="en-CA" b="0" i="1" smtClean="0">
                        <a:latin typeface="Cambria Math" panose="02040503050406030204" pitchFamily="18" charset="0"/>
                        <a:ea typeface="Cambria Math" panose="02040503050406030204" pitchFamily="18" charset="0"/>
                      </a:rPr>
                      <m:t>≡</m:t>
                    </m:r>
                  </m:oMath>
                </a14:m>
                <a:r>
                  <a:rPr lang="en-CA"/>
                  <a:t> the service </a:t>
                </a:r>
                <a:r>
                  <a:rPr lang="en-CA" i="1"/>
                  <a:t>rate</a:t>
                </a:r>
              </a:p>
              <a:p>
                <a:pPr marL="0" indent="0">
                  <a:buNone/>
                </a:pPr>
                <a14:m>
                  <m:oMath xmlns:m="http://schemas.openxmlformats.org/officeDocument/2006/math">
                    <m:r>
                      <a:rPr lang="en-CA" b="0" i="1" smtClean="0">
                        <a:latin typeface="Cambria Math" panose="02040503050406030204" pitchFamily="18" charset="0"/>
                      </a:rPr>
                      <m:t>𝑀</m:t>
                    </m:r>
                    <m:r>
                      <a:rPr lang="en-CA" b="0" i="1" smtClean="0">
                        <a:latin typeface="Cambria Math" panose="02040503050406030204" pitchFamily="18" charset="0"/>
                        <a:ea typeface="Cambria Math" panose="02040503050406030204" pitchFamily="18" charset="0"/>
                      </a:rPr>
                      <m:t>≡</m:t>
                    </m:r>
                    <m:r>
                      <a:rPr lang="en-CA" b="0" i="0" smtClean="0">
                        <a:latin typeface="Cambria Math" panose="02040503050406030204" pitchFamily="18" charset="0"/>
                        <a:ea typeface="Cambria Math" panose="02040503050406030204" pitchFamily="18" charset="0"/>
                      </a:rPr>
                      <m:t> </m:t>
                    </m:r>
                  </m:oMath>
                </a14:m>
                <a:r>
                  <a:rPr lang="en-CA"/>
                  <a:t>the number of servers</a:t>
                </a:r>
              </a:p>
            </p:txBody>
          </p:sp>
        </mc:Choice>
        <mc:Fallback>
          <p:sp>
            <p:nvSpPr>
              <p:cNvPr id="47106" name="Content Placeholder 1">
                <a:extLst>
                  <a:ext uri="{FF2B5EF4-FFF2-40B4-BE49-F238E27FC236}">
                    <a16:creationId xmlns:a16="http://schemas.microsoft.com/office/drawing/2014/main" id="{73C91B77-75CB-9349-9834-F6AD059A5EBA}"/>
                  </a:ext>
                </a:extLst>
              </p:cNvPr>
              <p:cNvSpPr>
                <a:spLocks noGrp="1" noRot="1" noChangeAspect="1" noMove="1" noResize="1" noEditPoints="1" noAdjustHandles="1" noChangeArrowheads="1" noChangeShapeType="1" noTextEdit="1"/>
              </p:cNvSpPr>
              <p:nvPr>
                <p:ph idx="1"/>
              </p:nvPr>
            </p:nvSpPr>
            <p:spPr>
              <a:xfrm>
                <a:off x="620486" y="1673452"/>
                <a:ext cx="10744200" cy="3889375"/>
              </a:xfrm>
              <a:blipFill>
                <a:blip r:embed="rId3"/>
                <a:stretch>
                  <a:fillRect l="-2043" b="-16301"/>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FADCD892-E41A-955A-79F8-1D7C56D9BEC5}"/>
                  </a:ext>
                </a:extLst>
              </p14:cNvPr>
              <p14:cNvContentPartPr/>
              <p14:nvPr/>
            </p14:nvContentPartPr>
            <p14:xfrm>
              <a:off x="8551874" y="2284833"/>
              <a:ext cx="378360" cy="399240"/>
            </p14:xfrm>
          </p:contentPart>
        </mc:Choice>
        <mc:Fallback>
          <p:pic>
            <p:nvPicPr>
              <p:cNvPr id="4" name="Ink 3">
                <a:extLst>
                  <a:ext uri="{FF2B5EF4-FFF2-40B4-BE49-F238E27FC236}">
                    <a16:creationId xmlns:a16="http://schemas.microsoft.com/office/drawing/2014/main" id="{FADCD892-E41A-955A-79F8-1D7C56D9BEC5}"/>
                  </a:ext>
                </a:extLst>
              </p:cNvPr>
              <p:cNvPicPr/>
              <p:nvPr/>
            </p:nvPicPr>
            <p:blipFill>
              <a:blip r:embed="rId5"/>
              <a:stretch>
                <a:fillRect/>
              </a:stretch>
            </p:blipFill>
            <p:spPr>
              <a:xfrm>
                <a:off x="8541074" y="2274033"/>
                <a:ext cx="39960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BBFD642B-03C3-14F2-2CD5-E1C8519B9EFB}"/>
                  </a:ext>
                </a:extLst>
              </p14:cNvPr>
              <p14:cNvContentPartPr/>
              <p14:nvPr/>
            </p14:nvContentPartPr>
            <p14:xfrm>
              <a:off x="9040034" y="2602713"/>
              <a:ext cx="525240" cy="202320"/>
            </p14:xfrm>
          </p:contentPart>
        </mc:Choice>
        <mc:Fallback>
          <p:pic>
            <p:nvPicPr>
              <p:cNvPr id="10" name="Ink 9">
                <a:extLst>
                  <a:ext uri="{FF2B5EF4-FFF2-40B4-BE49-F238E27FC236}">
                    <a16:creationId xmlns:a16="http://schemas.microsoft.com/office/drawing/2014/main" id="{BBFD642B-03C3-14F2-2CD5-E1C8519B9EFB}"/>
                  </a:ext>
                </a:extLst>
              </p:cNvPr>
              <p:cNvPicPr/>
              <p:nvPr/>
            </p:nvPicPr>
            <p:blipFill>
              <a:blip r:embed="rId7"/>
              <a:stretch>
                <a:fillRect/>
              </a:stretch>
            </p:blipFill>
            <p:spPr>
              <a:xfrm>
                <a:off x="9029234" y="2591913"/>
                <a:ext cx="54648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9D7F9026-FE21-BDAD-C948-D0E5E434A0D5}"/>
                  </a:ext>
                </a:extLst>
              </p14:cNvPr>
              <p14:cNvContentPartPr/>
              <p14:nvPr/>
            </p14:nvContentPartPr>
            <p14:xfrm>
              <a:off x="9764714" y="2610273"/>
              <a:ext cx="94320" cy="204480"/>
            </p14:xfrm>
          </p:contentPart>
        </mc:Choice>
        <mc:Fallback>
          <p:pic>
            <p:nvPicPr>
              <p:cNvPr id="13" name="Ink 12">
                <a:extLst>
                  <a:ext uri="{FF2B5EF4-FFF2-40B4-BE49-F238E27FC236}">
                    <a16:creationId xmlns:a16="http://schemas.microsoft.com/office/drawing/2014/main" id="{9D7F9026-FE21-BDAD-C948-D0E5E434A0D5}"/>
                  </a:ext>
                </a:extLst>
              </p:cNvPr>
              <p:cNvPicPr/>
              <p:nvPr/>
            </p:nvPicPr>
            <p:blipFill>
              <a:blip r:embed="rId9"/>
              <a:stretch>
                <a:fillRect/>
              </a:stretch>
            </p:blipFill>
            <p:spPr>
              <a:xfrm>
                <a:off x="9753914" y="2599473"/>
                <a:ext cx="11556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F4E74B4C-9D00-A2CE-7E81-6B36053909F6}"/>
                  </a:ext>
                </a:extLst>
              </p14:cNvPr>
              <p14:cNvContentPartPr/>
              <p14:nvPr/>
            </p14:nvContentPartPr>
            <p14:xfrm>
              <a:off x="9868724" y="2662735"/>
              <a:ext cx="115920" cy="117720"/>
            </p14:xfrm>
          </p:contentPart>
        </mc:Choice>
        <mc:Fallback>
          <p:pic>
            <p:nvPicPr>
              <p:cNvPr id="14" name="Ink 13">
                <a:extLst>
                  <a:ext uri="{FF2B5EF4-FFF2-40B4-BE49-F238E27FC236}">
                    <a16:creationId xmlns:a16="http://schemas.microsoft.com/office/drawing/2014/main" id="{F4E74B4C-9D00-A2CE-7E81-6B36053909F6}"/>
                  </a:ext>
                </a:extLst>
              </p:cNvPr>
              <p:cNvPicPr/>
              <p:nvPr/>
            </p:nvPicPr>
            <p:blipFill>
              <a:blip r:embed="rId11"/>
              <a:stretch>
                <a:fillRect/>
              </a:stretch>
            </p:blipFill>
            <p:spPr>
              <a:xfrm>
                <a:off x="9857924" y="2651935"/>
                <a:ext cx="13716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Ink 14">
                <a:extLst>
                  <a:ext uri="{FF2B5EF4-FFF2-40B4-BE49-F238E27FC236}">
                    <a16:creationId xmlns:a16="http://schemas.microsoft.com/office/drawing/2014/main" id="{1E0A909E-5927-E98E-0704-9881DC58B9ED}"/>
                  </a:ext>
                </a:extLst>
              </p14:cNvPr>
              <p14:cNvContentPartPr/>
              <p14:nvPr/>
            </p14:nvContentPartPr>
            <p14:xfrm>
              <a:off x="5989662" y="1447662"/>
              <a:ext cx="2586600" cy="1489680"/>
            </p14:xfrm>
          </p:contentPart>
        </mc:Choice>
        <mc:Fallback>
          <p:pic>
            <p:nvPicPr>
              <p:cNvPr id="15" name="Ink 14">
                <a:extLst>
                  <a:ext uri="{FF2B5EF4-FFF2-40B4-BE49-F238E27FC236}">
                    <a16:creationId xmlns:a16="http://schemas.microsoft.com/office/drawing/2014/main" id="{1E0A909E-5927-E98E-0704-9881DC58B9ED}"/>
                  </a:ext>
                </a:extLst>
              </p:cNvPr>
              <p:cNvPicPr/>
              <p:nvPr/>
            </p:nvPicPr>
            <p:blipFill>
              <a:blip r:embed="rId13"/>
              <a:stretch>
                <a:fillRect/>
              </a:stretch>
            </p:blipFill>
            <p:spPr>
              <a:xfrm>
                <a:off x="5978862" y="1436865"/>
                <a:ext cx="2607840" cy="1510915"/>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7" name="Ink 26">
                <a:extLst>
                  <a:ext uri="{FF2B5EF4-FFF2-40B4-BE49-F238E27FC236}">
                    <a16:creationId xmlns:a16="http://schemas.microsoft.com/office/drawing/2014/main" id="{09B010E3-784D-D194-3543-56BDDC778FCE}"/>
                  </a:ext>
                </a:extLst>
              </p14:cNvPr>
              <p14:cNvContentPartPr/>
              <p14:nvPr/>
            </p14:nvContentPartPr>
            <p14:xfrm>
              <a:off x="10136720" y="2646142"/>
              <a:ext cx="637560" cy="255240"/>
            </p14:xfrm>
          </p:contentPart>
        </mc:Choice>
        <mc:Fallback>
          <p:pic>
            <p:nvPicPr>
              <p:cNvPr id="27" name="Ink 26">
                <a:extLst>
                  <a:ext uri="{FF2B5EF4-FFF2-40B4-BE49-F238E27FC236}">
                    <a16:creationId xmlns:a16="http://schemas.microsoft.com/office/drawing/2014/main" id="{09B010E3-784D-D194-3543-56BDDC778FCE}"/>
                  </a:ext>
                </a:extLst>
              </p:cNvPr>
              <p:cNvPicPr/>
              <p:nvPr/>
            </p:nvPicPr>
            <p:blipFill>
              <a:blip r:embed="rId15"/>
              <a:stretch>
                <a:fillRect/>
              </a:stretch>
            </p:blipFill>
            <p:spPr>
              <a:xfrm>
                <a:off x="10125920" y="2635357"/>
                <a:ext cx="658800" cy="27645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1" name="Ink 30">
                <a:extLst>
                  <a:ext uri="{FF2B5EF4-FFF2-40B4-BE49-F238E27FC236}">
                    <a16:creationId xmlns:a16="http://schemas.microsoft.com/office/drawing/2014/main" id="{AEED1E23-21FB-1E7F-FCA4-4D75C7D3C4EB}"/>
                  </a:ext>
                </a:extLst>
              </p14:cNvPr>
              <p14:cNvContentPartPr/>
              <p14:nvPr/>
            </p14:nvContentPartPr>
            <p14:xfrm>
              <a:off x="4195575" y="1445400"/>
              <a:ext cx="1574640" cy="1584360"/>
            </p14:xfrm>
          </p:contentPart>
        </mc:Choice>
        <mc:Fallback>
          <p:pic>
            <p:nvPicPr>
              <p:cNvPr id="31" name="Ink 30">
                <a:extLst>
                  <a:ext uri="{FF2B5EF4-FFF2-40B4-BE49-F238E27FC236}">
                    <a16:creationId xmlns:a16="http://schemas.microsoft.com/office/drawing/2014/main" id="{AEED1E23-21FB-1E7F-FCA4-4D75C7D3C4EB}"/>
                  </a:ext>
                </a:extLst>
              </p:cNvPr>
              <p:cNvPicPr/>
              <p:nvPr/>
            </p:nvPicPr>
            <p:blipFill>
              <a:blip r:embed="rId17"/>
              <a:stretch>
                <a:fillRect/>
              </a:stretch>
            </p:blipFill>
            <p:spPr>
              <a:xfrm>
                <a:off x="4184775" y="1434600"/>
                <a:ext cx="1595880" cy="1605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6" name="Ink 45">
                <a:extLst>
                  <a:ext uri="{FF2B5EF4-FFF2-40B4-BE49-F238E27FC236}">
                    <a16:creationId xmlns:a16="http://schemas.microsoft.com/office/drawing/2014/main" id="{97CE58B1-97E3-781E-653D-A77F080AA720}"/>
                  </a:ext>
                </a:extLst>
              </p14:cNvPr>
              <p14:cNvContentPartPr/>
              <p14:nvPr/>
            </p14:nvContentPartPr>
            <p14:xfrm>
              <a:off x="3858255" y="3108240"/>
              <a:ext cx="593640" cy="138240"/>
            </p14:xfrm>
          </p:contentPart>
        </mc:Choice>
        <mc:Fallback>
          <p:pic>
            <p:nvPicPr>
              <p:cNvPr id="46" name="Ink 45">
                <a:extLst>
                  <a:ext uri="{FF2B5EF4-FFF2-40B4-BE49-F238E27FC236}">
                    <a16:creationId xmlns:a16="http://schemas.microsoft.com/office/drawing/2014/main" id="{97CE58B1-97E3-781E-653D-A77F080AA720}"/>
                  </a:ext>
                </a:extLst>
              </p:cNvPr>
              <p:cNvPicPr/>
              <p:nvPr/>
            </p:nvPicPr>
            <p:blipFill>
              <a:blip r:embed="rId19"/>
              <a:stretch>
                <a:fillRect/>
              </a:stretch>
            </p:blipFill>
            <p:spPr>
              <a:xfrm>
                <a:off x="3847455" y="3097440"/>
                <a:ext cx="61488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7" name="Ink 46">
                <a:extLst>
                  <a:ext uri="{FF2B5EF4-FFF2-40B4-BE49-F238E27FC236}">
                    <a16:creationId xmlns:a16="http://schemas.microsoft.com/office/drawing/2014/main" id="{A37C943B-FB6C-4096-17C5-E5856332834B}"/>
                  </a:ext>
                </a:extLst>
              </p14:cNvPr>
              <p14:cNvContentPartPr/>
              <p14:nvPr/>
            </p14:nvContentPartPr>
            <p14:xfrm>
              <a:off x="3637935" y="3142440"/>
              <a:ext cx="86760" cy="109080"/>
            </p14:xfrm>
          </p:contentPart>
        </mc:Choice>
        <mc:Fallback>
          <p:pic>
            <p:nvPicPr>
              <p:cNvPr id="47" name="Ink 46">
                <a:extLst>
                  <a:ext uri="{FF2B5EF4-FFF2-40B4-BE49-F238E27FC236}">
                    <a16:creationId xmlns:a16="http://schemas.microsoft.com/office/drawing/2014/main" id="{A37C943B-FB6C-4096-17C5-E5856332834B}"/>
                  </a:ext>
                </a:extLst>
              </p:cNvPr>
              <p:cNvPicPr/>
              <p:nvPr/>
            </p:nvPicPr>
            <p:blipFill>
              <a:blip r:embed="rId21"/>
              <a:stretch>
                <a:fillRect/>
              </a:stretch>
            </p:blipFill>
            <p:spPr>
              <a:xfrm>
                <a:off x="3627180" y="3131604"/>
                <a:ext cx="107912" cy="130390"/>
              </a:xfrm>
              <a:prstGeom prst="rect">
                <a:avLst/>
              </a:prstGeom>
            </p:spPr>
          </p:pic>
        </mc:Fallback>
      </mc:AlternateContent>
    </p:spTree>
    <p:extLst>
      <p:ext uri="{BB962C8B-B14F-4D97-AF65-F5344CB8AC3E}">
        <p14:creationId xmlns:p14="http://schemas.microsoft.com/office/powerpoint/2010/main" val="202719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EA2F-A76F-E245-876B-8B59BC4A98DA}"/>
              </a:ext>
            </a:extLst>
          </p:cNvPr>
          <p:cNvSpPr>
            <a:spLocks noGrp="1"/>
          </p:cNvSpPr>
          <p:nvPr>
            <p:ph type="title"/>
          </p:nvPr>
        </p:nvSpPr>
        <p:spPr/>
        <p:txBody>
          <a:bodyPr/>
          <a:lstStyle/>
          <a:p>
            <a:r>
              <a:rPr lang="en-CA"/>
              <a:t>Little’s Law (again)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F455CB-4E29-97F5-52DB-BA785876609C}"/>
                  </a:ext>
                </a:extLst>
              </p:cNvPr>
              <p:cNvSpPr>
                <a:spLocks noGrp="1"/>
              </p:cNvSpPr>
              <p:nvPr>
                <p:ph idx="1"/>
              </p:nvPr>
            </p:nvSpPr>
            <p:spPr>
              <a:xfrm>
                <a:off x="1549400" y="1862659"/>
                <a:ext cx="8876071" cy="3889208"/>
              </a:xfrm>
            </p:spPr>
            <p:txBody>
              <a:bodyPr/>
              <a:lstStyle/>
              <a:p>
                <a:pPr marL="0" indent="0">
                  <a:buNone/>
                </a:pPr>
                <a14:m>
                  <m:oMathPara xmlns:m="http://schemas.openxmlformats.org/officeDocument/2006/math">
                    <m:oMathParaPr>
                      <m:jc m:val="centerGroup"/>
                    </m:oMathParaPr>
                    <m:oMath xmlns:m="http://schemas.openxmlformats.org/officeDocument/2006/math">
                      <m:r>
                        <m:rPr>
                          <m:nor/>
                        </m:rPr>
                        <a:rPr lang="en-CA" b="0" i="0" smtClean="0">
                          <a:latin typeface="Cambria Math" panose="02040503050406030204" pitchFamily="18" charset="0"/>
                        </a:rPr>
                        <m:t>Inventory</m:t>
                      </m:r>
                      <m:r>
                        <a:rPr lang="en-CA" b="0" i="1" smtClean="0">
                          <a:latin typeface="Cambria Math" panose="02040503050406030204" pitchFamily="18" charset="0"/>
                        </a:rPr>
                        <m:t>=</m:t>
                      </m:r>
                      <m:r>
                        <m:rPr>
                          <m:nor/>
                        </m:rPr>
                        <a:rPr lang="en-CA" b="0" i="0" smtClean="0">
                          <a:latin typeface="Cambria Math" panose="02040503050406030204" pitchFamily="18" charset="0"/>
                        </a:rPr>
                        <m:t>Flowtime</m:t>
                      </m:r>
                      <m:r>
                        <a:rPr lang="en-CA" b="0" i="1" smtClean="0">
                          <a:latin typeface="Cambria Math" panose="02040503050406030204" pitchFamily="18" charset="0"/>
                          <a:ea typeface="Cambria Math" panose="02040503050406030204" pitchFamily="18" charset="0"/>
                        </a:rPr>
                        <m:t>×</m:t>
                      </m:r>
                      <m:r>
                        <m:rPr>
                          <m:nor/>
                        </m:rPr>
                        <a:rPr lang="en-CA" b="0" i="0" smtClean="0">
                          <a:latin typeface="Cambria Math" panose="02040503050406030204" pitchFamily="18" charset="0"/>
                          <a:ea typeface="Cambria Math" panose="02040503050406030204" pitchFamily="18" charset="0"/>
                        </a:rPr>
                        <m:t>Flowrate</m:t>
                      </m:r>
                    </m:oMath>
                  </m:oMathPara>
                </a14:m>
                <a:endParaRPr lang="en-CA"/>
              </a:p>
              <a:p>
                <a:pPr marL="0" indent="0">
                  <a:buNone/>
                </a:pPr>
                <a:endParaRPr lang="en-CA"/>
              </a:p>
              <a:p>
                <a:pPr marL="0" indent="0">
                  <a:buNone/>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𝐿</m:t>
                          </m:r>
                        </m:e>
                        <m:sub>
                          <m:r>
                            <a:rPr lang="en-CA" b="0" i="1" smtClean="0">
                              <a:latin typeface="Cambria Math" panose="02040503050406030204" pitchFamily="18" charset="0"/>
                            </a:rPr>
                            <m:t>𝑞</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𝑊</m:t>
                          </m:r>
                        </m:e>
                        <m:sub>
                          <m:r>
                            <a:rPr lang="en-CA" b="0" i="1" smtClean="0">
                              <a:latin typeface="Cambria Math" panose="02040503050406030204" pitchFamily="18" charset="0"/>
                            </a:rPr>
                            <m:t>𝑞</m:t>
                          </m:r>
                        </m:sub>
                      </m:sSub>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𝐴</m:t>
                      </m:r>
                    </m:oMath>
                  </m:oMathPara>
                </a14:m>
                <a:endParaRPr lang="en-CA" b="0">
                  <a:ea typeface="Cambria Math" panose="02040503050406030204" pitchFamily="18" charset="0"/>
                </a:endParaRPr>
              </a:p>
              <a:p>
                <a:pPr marL="0" indent="0">
                  <a:buNone/>
                </a:pPr>
                <a:endParaRPr lang="en-CA"/>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𝐿</m:t>
                      </m:r>
                      <m:r>
                        <a:rPr lang="en-CA" b="0" i="1" smtClean="0">
                          <a:latin typeface="Cambria Math" panose="02040503050406030204" pitchFamily="18" charset="0"/>
                        </a:rPr>
                        <m:t>=</m:t>
                      </m:r>
                      <m:r>
                        <a:rPr lang="en-CA" b="0" i="1" smtClean="0">
                          <a:latin typeface="Cambria Math" panose="02040503050406030204" pitchFamily="18" charset="0"/>
                        </a:rPr>
                        <m:t>𝑊</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𝐴</m:t>
                      </m:r>
                    </m:oMath>
                  </m:oMathPara>
                </a14:m>
                <a:endParaRPr lang="en-CA"/>
              </a:p>
            </p:txBody>
          </p:sp>
        </mc:Choice>
        <mc:Fallback>
          <p:sp>
            <p:nvSpPr>
              <p:cNvPr id="3" name="Content Placeholder 2">
                <a:extLst>
                  <a:ext uri="{FF2B5EF4-FFF2-40B4-BE49-F238E27FC236}">
                    <a16:creationId xmlns:a16="http://schemas.microsoft.com/office/drawing/2014/main" id="{A0F455CB-4E29-97F5-52DB-BA785876609C}"/>
                  </a:ext>
                </a:extLst>
              </p:cNvPr>
              <p:cNvSpPr>
                <a:spLocks noGrp="1" noRot="1" noChangeAspect="1" noMove="1" noResize="1" noEditPoints="1" noAdjustHandles="1" noChangeArrowheads="1" noChangeShapeType="1" noTextEdit="1"/>
              </p:cNvSpPr>
              <p:nvPr>
                <p:ph idx="1"/>
              </p:nvPr>
            </p:nvSpPr>
            <p:spPr>
              <a:xfrm>
                <a:off x="1549400" y="1862659"/>
                <a:ext cx="8876071" cy="3889208"/>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0" name="Ink 19">
                <a:extLst>
                  <a:ext uri="{FF2B5EF4-FFF2-40B4-BE49-F238E27FC236}">
                    <a16:creationId xmlns:a16="http://schemas.microsoft.com/office/drawing/2014/main" id="{18024B82-DD05-5DDF-D410-59B9B20BB5B5}"/>
                  </a:ext>
                </a:extLst>
              </p14:cNvPr>
              <p14:cNvContentPartPr/>
              <p14:nvPr/>
            </p14:nvContentPartPr>
            <p14:xfrm>
              <a:off x="5243474" y="4914633"/>
              <a:ext cx="191520" cy="203760"/>
            </p14:xfrm>
          </p:contentPart>
        </mc:Choice>
        <mc:Fallback>
          <p:pic>
            <p:nvPicPr>
              <p:cNvPr id="20" name="Ink 19">
                <a:extLst>
                  <a:ext uri="{FF2B5EF4-FFF2-40B4-BE49-F238E27FC236}">
                    <a16:creationId xmlns:a16="http://schemas.microsoft.com/office/drawing/2014/main" id="{18024B82-DD05-5DDF-D410-59B9B20BB5B5}"/>
                  </a:ext>
                </a:extLst>
              </p:cNvPr>
              <p:cNvPicPr/>
              <p:nvPr/>
            </p:nvPicPr>
            <p:blipFill>
              <a:blip r:embed="rId4"/>
              <a:stretch>
                <a:fillRect/>
              </a:stretch>
            </p:blipFill>
            <p:spPr>
              <a:xfrm>
                <a:off x="5232674" y="4903852"/>
                <a:ext cx="212760" cy="224963"/>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1" name="Ink 20">
                <a:extLst>
                  <a:ext uri="{FF2B5EF4-FFF2-40B4-BE49-F238E27FC236}">
                    <a16:creationId xmlns:a16="http://schemas.microsoft.com/office/drawing/2014/main" id="{BD40C2B2-B09C-5BC8-735F-07920B1DE176}"/>
                  </a:ext>
                </a:extLst>
              </p14:cNvPr>
              <p14:cNvContentPartPr/>
              <p14:nvPr/>
            </p14:nvContentPartPr>
            <p14:xfrm>
              <a:off x="4211714" y="4898793"/>
              <a:ext cx="786960" cy="602280"/>
            </p14:xfrm>
          </p:contentPart>
        </mc:Choice>
        <mc:Fallback>
          <p:pic>
            <p:nvPicPr>
              <p:cNvPr id="21" name="Ink 20">
                <a:extLst>
                  <a:ext uri="{FF2B5EF4-FFF2-40B4-BE49-F238E27FC236}">
                    <a16:creationId xmlns:a16="http://schemas.microsoft.com/office/drawing/2014/main" id="{BD40C2B2-B09C-5BC8-735F-07920B1DE176}"/>
                  </a:ext>
                </a:extLst>
              </p:cNvPr>
              <p:cNvPicPr/>
              <p:nvPr/>
            </p:nvPicPr>
            <p:blipFill>
              <a:blip r:embed="rId6"/>
              <a:stretch>
                <a:fillRect/>
              </a:stretch>
            </p:blipFill>
            <p:spPr>
              <a:xfrm>
                <a:off x="4200914" y="4887987"/>
                <a:ext cx="808200" cy="623533"/>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2" name="Ink 21">
                <a:extLst>
                  <a:ext uri="{FF2B5EF4-FFF2-40B4-BE49-F238E27FC236}">
                    <a16:creationId xmlns:a16="http://schemas.microsoft.com/office/drawing/2014/main" id="{16E71994-3701-01A1-B35A-F903123EB120}"/>
                  </a:ext>
                </a:extLst>
              </p14:cNvPr>
              <p14:cNvContentPartPr/>
              <p14:nvPr/>
            </p14:nvContentPartPr>
            <p14:xfrm>
              <a:off x="3398474" y="4793313"/>
              <a:ext cx="635400" cy="333000"/>
            </p14:xfrm>
          </p:contentPart>
        </mc:Choice>
        <mc:Fallback>
          <p:pic>
            <p:nvPicPr>
              <p:cNvPr id="22" name="Ink 21">
                <a:extLst>
                  <a:ext uri="{FF2B5EF4-FFF2-40B4-BE49-F238E27FC236}">
                    <a16:creationId xmlns:a16="http://schemas.microsoft.com/office/drawing/2014/main" id="{16E71994-3701-01A1-B35A-F903123EB120}"/>
                  </a:ext>
                </a:extLst>
              </p:cNvPr>
              <p:cNvPicPr/>
              <p:nvPr/>
            </p:nvPicPr>
            <p:blipFill>
              <a:blip r:embed="rId8"/>
              <a:stretch>
                <a:fillRect/>
              </a:stretch>
            </p:blipFill>
            <p:spPr>
              <a:xfrm>
                <a:off x="3387674" y="4782525"/>
                <a:ext cx="656640" cy="354217"/>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8" name="Ink 27">
                <a:extLst>
                  <a:ext uri="{FF2B5EF4-FFF2-40B4-BE49-F238E27FC236}">
                    <a16:creationId xmlns:a16="http://schemas.microsoft.com/office/drawing/2014/main" id="{ECA07B4E-0D55-2799-4324-ED211250A490}"/>
                  </a:ext>
                </a:extLst>
              </p14:cNvPr>
              <p14:cNvContentPartPr/>
              <p14:nvPr/>
            </p14:nvContentPartPr>
            <p14:xfrm>
              <a:off x="5548665" y="4919742"/>
              <a:ext cx="195480" cy="248040"/>
            </p14:xfrm>
          </p:contentPart>
        </mc:Choice>
        <mc:Fallback>
          <p:pic>
            <p:nvPicPr>
              <p:cNvPr id="28" name="Ink 27">
                <a:extLst>
                  <a:ext uri="{FF2B5EF4-FFF2-40B4-BE49-F238E27FC236}">
                    <a16:creationId xmlns:a16="http://schemas.microsoft.com/office/drawing/2014/main" id="{ECA07B4E-0D55-2799-4324-ED211250A490}"/>
                  </a:ext>
                </a:extLst>
              </p:cNvPr>
              <p:cNvPicPr/>
              <p:nvPr/>
            </p:nvPicPr>
            <p:blipFill>
              <a:blip r:embed="rId10"/>
              <a:stretch>
                <a:fillRect/>
              </a:stretch>
            </p:blipFill>
            <p:spPr>
              <a:xfrm>
                <a:off x="5537885" y="4908942"/>
                <a:ext cx="216681"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7" name="Ink 36">
                <a:extLst>
                  <a:ext uri="{FF2B5EF4-FFF2-40B4-BE49-F238E27FC236}">
                    <a16:creationId xmlns:a16="http://schemas.microsoft.com/office/drawing/2014/main" id="{56C1BA80-6088-2C6D-E110-6479C1CFB1A3}"/>
                  </a:ext>
                </a:extLst>
              </p14:cNvPr>
              <p14:cNvContentPartPr/>
              <p14:nvPr/>
            </p14:nvContentPartPr>
            <p14:xfrm>
              <a:off x="6527505" y="4943502"/>
              <a:ext cx="194400" cy="262440"/>
            </p14:xfrm>
          </p:contentPart>
        </mc:Choice>
        <mc:Fallback>
          <p:pic>
            <p:nvPicPr>
              <p:cNvPr id="37" name="Ink 36">
                <a:extLst>
                  <a:ext uri="{FF2B5EF4-FFF2-40B4-BE49-F238E27FC236}">
                    <a16:creationId xmlns:a16="http://schemas.microsoft.com/office/drawing/2014/main" id="{56C1BA80-6088-2C6D-E110-6479C1CFB1A3}"/>
                  </a:ext>
                </a:extLst>
              </p:cNvPr>
              <p:cNvPicPr/>
              <p:nvPr/>
            </p:nvPicPr>
            <p:blipFill>
              <a:blip r:embed="rId12"/>
              <a:stretch>
                <a:fillRect/>
              </a:stretch>
            </p:blipFill>
            <p:spPr>
              <a:xfrm>
                <a:off x="6516705" y="4932687"/>
                <a:ext cx="215640" cy="283709"/>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8" name="Ink 37">
                <a:extLst>
                  <a:ext uri="{FF2B5EF4-FFF2-40B4-BE49-F238E27FC236}">
                    <a16:creationId xmlns:a16="http://schemas.microsoft.com/office/drawing/2014/main" id="{50BD811E-C5B5-0B96-367A-15265DE9941C}"/>
                  </a:ext>
                </a:extLst>
              </p14:cNvPr>
              <p14:cNvContentPartPr/>
              <p14:nvPr/>
            </p14:nvContentPartPr>
            <p14:xfrm>
              <a:off x="5795625" y="4936662"/>
              <a:ext cx="582480" cy="169200"/>
            </p14:xfrm>
          </p:contentPart>
        </mc:Choice>
        <mc:Fallback>
          <p:pic>
            <p:nvPicPr>
              <p:cNvPr id="38" name="Ink 37">
                <a:extLst>
                  <a:ext uri="{FF2B5EF4-FFF2-40B4-BE49-F238E27FC236}">
                    <a16:creationId xmlns:a16="http://schemas.microsoft.com/office/drawing/2014/main" id="{50BD811E-C5B5-0B96-367A-15265DE9941C}"/>
                  </a:ext>
                </a:extLst>
              </p:cNvPr>
              <p:cNvPicPr/>
              <p:nvPr/>
            </p:nvPicPr>
            <p:blipFill>
              <a:blip r:embed="rId14"/>
              <a:stretch>
                <a:fillRect/>
              </a:stretch>
            </p:blipFill>
            <p:spPr>
              <a:xfrm>
                <a:off x="5784818" y="4925862"/>
                <a:ext cx="603733"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1" name="Ink 40">
                <a:extLst>
                  <a:ext uri="{FF2B5EF4-FFF2-40B4-BE49-F238E27FC236}">
                    <a16:creationId xmlns:a16="http://schemas.microsoft.com/office/drawing/2014/main" id="{19078E66-9A85-CED8-05F4-27FF2CC7505C}"/>
                  </a:ext>
                </a:extLst>
              </p14:cNvPr>
              <p14:cNvContentPartPr/>
              <p14:nvPr/>
            </p14:nvContentPartPr>
            <p14:xfrm>
              <a:off x="4658018" y="3137885"/>
              <a:ext cx="276120" cy="149040"/>
            </p14:xfrm>
          </p:contentPart>
        </mc:Choice>
        <mc:Fallback>
          <p:pic>
            <p:nvPicPr>
              <p:cNvPr id="41" name="Ink 40">
                <a:extLst>
                  <a:ext uri="{FF2B5EF4-FFF2-40B4-BE49-F238E27FC236}">
                    <a16:creationId xmlns:a16="http://schemas.microsoft.com/office/drawing/2014/main" id="{19078E66-9A85-CED8-05F4-27FF2CC7505C}"/>
                  </a:ext>
                </a:extLst>
              </p:cNvPr>
              <p:cNvPicPr/>
              <p:nvPr/>
            </p:nvPicPr>
            <p:blipFill>
              <a:blip r:embed="rId16"/>
              <a:stretch>
                <a:fillRect/>
              </a:stretch>
            </p:blipFill>
            <p:spPr>
              <a:xfrm>
                <a:off x="4647218" y="3127111"/>
                <a:ext cx="297360" cy="170229"/>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5" name="Ink 44">
                <a:extLst>
                  <a:ext uri="{FF2B5EF4-FFF2-40B4-BE49-F238E27FC236}">
                    <a16:creationId xmlns:a16="http://schemas.microsoft.com/office/drawing/2014/main" id="{C4320F02-5FD2-FFF4-D3B4-FD468DC3B6D6}"/>
                  </a:ext>
                </a:extLst>
              </p14:cNvPr>
              <p14:cNvContentPartPr/>
              <p14:nvPr/>
            </p14:nvContentPartPr>
            <p14:xfrm>
              <a:off x="4213514" y="4121053"/>
              <a:ext cx="82440" cy="100440"/>
            </p14:xfrm>
          </p:contentPart>
        </mc:Choice>
        <mc:Fallback>
          <p:pic>
            <p:nvPicPr>
              <p:cNvPr id="45" name="Ink 44">
                <a:extLst>
                  <a:ext uri="{FF2B5EF4-FFF2-40B4-BE49-F238E27FC236}">
                    <a16:creationId xmlns:a16="http://schemas.microsoft.com/office/drawing/2014/main" id="{C4320F02-5FD2-FFF4-D3B4-FD468DC3B6D6}"/>
                  </a:ext>
                </a:extLst>
              </p:cNvPr>
              <p:cNvPicPr/>
              <p:nvPr/>
            </p:nvPicPr>
            <p:blipFill>
              <a:blip r:embed="rId18"/>
              <a:stretch>
                <a:fillRect/>
              </a:stretch>
            </p:blipFill>
            <p:spPr>
              <a:xfrm>
                <a:off x="4202714" y="4110253"/>
                <a:ext cx="10368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53" name="Ink 52">
                <a:extLst>
                  <a:ext uri="{FF2B5EF4-FFF2-40B4-BE49-F238E27FC236}">
                    <a16:creationId xmlns:a16="http://schemas.microsoft.com/office/drawing/2014/main" id="{A223535B-14AC-283C-1C84-DE3F744E9F74}"/>
                  </a:ext>
                </a:extLst>
              </p14:cNvPr>
              <p14:cNvContentPartPr/>
              <p14:nvPr/>
            </p14:nvContentPartPr>
            <p14:xfrm>
              <a:off x="4211714" y="4062733"/>
              <a:ext cx="534960" cy="167400"/>
            </p14:xfrm>
          </p:contentPart>
        </mc:Choice>
        <mc:Fallback>
          <p:pic>
            <p:nvPicPr>
              <p:cNvPr id="53" name="Ink 52">
                <a:extLst>
                  <a:ext uri="{FF2B5EF4-FFF2-40B4-BE49-F238E27FC236}">
                    <a16:creationId xmlns:a16="http://schemas.microsoft.com/office/drawing/2014/main" id="{A223535B-14AC-283C-1C84-DE3F744E9F74}"/>
                  </a:ext>
                </a:extLst>
              </p:cNvPr>
              <p:cNvPicPr/>
              <p:nvPr/>
            </p:nvPicPr>
            <p:blipFill>
              <a:blip r:embed="rId20"/>
              <a:stretch>
                <a:fillRect/>
              </a:stretch>
            </p:blipFill>
            <p:spPr>
              <a:xfrm>
                <a:off x="4200914" y="4051956"/>
                <a:ext cx="556200" cy="188594"/>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6" name="Ink 55">
                <a:extLst>
                  <a:ext uri="{FF2B5EF4-FFF2-40B4-BE49-F238E27FC236}">
                    <a16:creationId xmlns:a16="http://schemas.microsoft.com/office/drawing/2014/main" id="{6D1F8FDE-C907-C5EF-0F6B-040D1E102B6F}"/>
                  </a:ext>
                </a:extLst>
              </p14:cNvPr>
              <p14:cNvContentPartPr/>
              <p14:nvPr/>
            </p14:nvContentPartPr>
            <p14:xfrm>
              <a:off x="4242314" y="4380253"/>
              <a:ext cx="92520" cy="77400"/>
            </p14:xfrm>
          </p:contentPart>
        </mc:Choice>
        <mc:Fallback>
          <p:pic>
            <p:nvPicPr>
              <p:cNvPr id="56" name="Ink 55">
                <a:extLst>
                  <a:ext uri="{FF2B5EF4-FFF2-40B4-BE49-F238E27FC236}">
                    <a16:creationId xmlns:a16="http://schemas.microsoft.com/office/drawing/2014/main" id="{6D1F8FDE-C907-C5EF-0F6B-040D1E102B6F}"/>
                  </a:ext>
                </a:extLst>
              </p:cNvPr>
              <p:cNvPicPr/>
              <p:nvPr/>
            </p:nvPicPr>
            <p:blipFill>
              <a:blip r:embed="rId22"/>
              <a:stretch>
                <a:fillRect/>
              </a:stretch>
            </p:blipFill>
            <p:spPr>
              <a:xfrm>
                <a:off x="4231472" y="4369453"/>
                <a:ext cx="113843"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9" name="Ink 58">
                <a:extLst>
                  <a:ext uri="{FF2B5EF4-FFF2-40B4-BE49-F238E27FC236}">
                    <a16:creationId xmlns:a16="http://schemas.microsoft.com/office/drawing/2014/main" id="{E932FBF6-F30C-3AFB-D4F2-0A6118B8A0B1}"/>
                  </a:ext>
                </a:extLst>
              </p14:cNvPr>
              <p14:cNvContentPartPr/>
              <p14:nvPr/>
            </p14:nvContentPartPr>
            <p14:xfrm>
              <a:off x="4462634" y="4371973"/>
              <a:ext cx="119520" cy="158400"/>
            </p14:xfrm>
          </p:contentPart>
        </mc:Choice>
        <mc:Fallback>
          <p:pic>
            <p:nvPicPr>
              <p:cNvPr id="59" name="Ink 58">
                <a:extLst>
                  <a:ext uri="{FF2B5EF4-FFF2-40B4-BE49-F238E27FC236}">
                    <a16:creationId xmlns:a16="http://schemas.microsoft.com/office/drawing/2014/main" id="{E932FBF6-F30C-3AFB-D4F2-0A6118B8A0B1}"/>
                  </a:ext>
                </a:extLst>
              </p:cNvPr>
              <p:cNvPicPr/>
              <p:nvPr/>
            </p:nvPicPr>
            <p:blipFill>
              <a:blip r:embed="rId24"/>
              <a:stretch>
                <a:fillRect/>
              </a:stretch>
            </p:blipFill>
            <p:spPr>
              <a:xfrm>
                <a:off x="4451834" y="4361197"/>
                <a:ext cx="140760" cy="179592"/>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64" name="Ink 63">
                <a:extLst>
                  <a:ext uri="{FF2B5EF4-FFF2-40B4-BE49-F238E27FC236}">
                    <a16:creationId xmlns:a16="http://schemas.microsoft.com/office/drawing/2014/main" id="{B01AF08F-CF63-68D1-1907-2AC01385FDA0}"/>
                  </a:ext>
                </a:extLst>
              </p14:cNvPr>
              <p14:cNvContentPartPr/>
              <p14:nvPr/>
            </p14:nvContentPartPr>
            <p14:xfrm>
              <a:off x="4623914" y="4285573"/>
              <a:ext cx="315000" cy="158760"/>
            </p14:xfrm>
          </p:contentPart>
        </mc:Choice>
        <mc:Fallback>
          <p:pic>
            <p:nvPicPr>
              <p:cNvPr id="64" name="Ink 63">
                <a:extLst>
                  <a:ext uri="{FF2B5EF4-FFF2-40B4-BE49-F238E27FC236}">
                    <a16:creationId xmlns:a16="http://schemas.microsoft.com/office/drawing/2014/main" id="{B01AF08F-CF63-68D1-1907-2AC01385FDA0}"/>
                  </a:ext>
                </a:extLst>
              </p:cNvPr>
              <p:cNvPicPr/>
              <p:nvPr/>
            </p:nvPicPr>
            <p:blipFill>
              <a:blip r:embed="rId26"/>
              <a:stretch>
                <a:fillRect/>
              </a:stretch>
            </p:blipFill>
            <p:spPr>
              <a:xfrm>
                <a:off x="4613114" y="4274797"/>
                <a:ext cx="336240" cy="179952"/>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68" name="Ink 67">
                <a:extLst>
                  <a:ext uri="{FF2B5EF4-FFF2-40B4-BE49-F238E27FC236}">
                    <a16:creationId xmlns:a16="http://schemas.microsoft.com/office/drawing/2014/main" id="{BC3351F4-2133-1D76-52E3-39F9B1EB11DE}"/>
                  </a:ext>
                </a:extLst>
              </p14:cNvPr>
              <p14:cNvContentPartPr/>
              <p14:nvPr/>
            </p14:nvContentPartPr>
            <p14:xfrm>
              <a:off x="4942058" y="4198805"/>
              <a:ext cx="138240" cy="100440"/>
            </p14:xfrm>
          </p:contentPart>
        </mc:Choice>
        <mc:Fallback>
          <p:pic>
            <p:nvPicPr>
              <p:cNvPr id="68" name="Ink 67">
                <a:extLst>
                  <a:ext uri="{FF2B5EF4-FFF2-40B4-BE49-F238E27FC236}">
                    <a16:creationId xmlns:a16="http://schemas.microsoft.com/office/drawing/2014/main" id="{BC3351F4-2133-1D76-52E3-39F9B1EB11DE}"/>
                  </a:ext>
                </a:extLst>
              </p:cNvPr>
              <p:cNvPicPr/>
              <p:nvPr/>
            </p:nvPicPr>
            <p:blipFill>
              <a:blip r:embed="rId28"/>
              <a:stretch>
                <a:fillRect/>
              </a:stretch>
            </p:blipFill>
            <p:spPr>
              <a:xfrm>
                <a:off x="4931230" y="4188044"/>
                <a:ext cx="159535" cy="121604"/>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79" name="Ink 78">
                <a:extLst>
                  <a:ext uri="{FF2B5EF4-FFF2-40B4-BE49-F238E27FC236}">
                    <a16:creationId xmlns:a16="http://schemas.microsoft.com/office/drawing/2014/main" id="{B112357F-2290-BDA0-18D8-5C1860E13C9D}"/>
                  </a:ext>
                </a:extLst>
              </p14:cNvPr>
              <p14:cNvContentPartPr/>
              <p14:nvPr/>
            </p14:nvContentPartPr>
            <p14:xfrm>
              <a:off x="3814898" y="3123845"/>
              <a:ext cx="623520" cy="174240"/>
            </p14:xfrm>
          </p:contentPart>
        </mc:Choice>
        <mc:Fallback>
          <p:pic>
            <p:nvPicPr>
              <p:cNvPr id="79" name="Ink 78">
                <a:extLst>
                  <a:ext uri="{FF2B5EF4-FFF2-40B4-BE49-F238E27FC236}">
                    <a16:creationId xmlns:a16="http://schemas.microsoft.com/office/drawing/2014/main" id="{B112357F-2290-BDA0-18D8-5C1860E13C9D}"/>
                  </a:ext>
                </a:extLst>
              </p:cNvPr>
              <p:cNvPicPr/>
              <p:nvPr/>
            </p:nvPicPr>
            <p:blipFill>
              <a:blip r:embed="rId30"/>
              <a:stretch>
                <a:fillRect/>
              </a:stretch>
            </p:blipFill>
            <p:spPr>
              <a:xfrm>
                <a:off x="3804104" y="3113045"/>
                <a:ext cx="644748"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90" name="Ink 89">
                <a:extLst>
                  <a:ext uri="{FF2B5EF4-FFF2-40B4-BE49-F238E27FC236}">
                    <a16:creationId xmlns:a16="http://schemas.microsoft.com/office/drawing/2014/main" id="{2FF06E62-07DF-E7C0-154B-AF6F7861A58E}"/>
                  </a:ext>
                </a:extLst>
              </p14:cNvPr>
              <p14:cNvContentPartPr/>
              <p14:nvPr/>
            </p14:nvContentPartPr>
            <p14:xfrm>
              <a:off x="3848018" y="3378725"/>
              <a:ext cx="727200" cy="224280"/>
            </p14:xfrm>
          </p:contentPart>
        </mc:Choice>
        <mc:Fallback>
          <p:pic>
            <p:nvPicPr>
              <p:cNvPr id="90" name="Ink 89">
                <a:extLst>
                  <a:ext uri="{FF2B5EF4-FFF2-40B4-BE49-F238E27FC236}">
                    <a16:creationId xmlns:a16="http://schemas.microsoft.com/office/drawing/2014/main" id="{2FF06E62-07DF-E7C0-154B-AF6F7861A58E}"/>
                  </a:ext>
                </a:extLst>
              </p:cNvPr>
              <p:cNvPicPr/>
              <p:nvPr/>
            </p:nvPicPr>
            <p:blipFill>
              <a:blip r:embed="rId32"/>
              <a:stretch>
                <a:fillRect/>
              </a:stretch>
            </p:blipFill>
            <p:spPr>
              <a:xfrm>
                <a:off x="3837218" y="3367908"/>
                <a:ext cx="748440" cy="245554"/>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95" name="Ink 94">
                <a:extLst>
                  <a:ext uri="{FF2B5EF4-FFF2-40B4-BE49-F238E27FC236}">
                    <a16:creationId xmlns:a16="http://schemas.microsoft.com/office/drawing/2014/main" id="{1E8E97C6-246D-616E-7E19-51B6A628DC65}"/>
                  </a:ext>
                </a:extLst>
              </p14:cNvPr>
              <p14:cNvContentPartPr/>
              <p14:nvPr/>
            </p14:nvContentPartPr>
            <p14:xfrm>
              <a:off x="5973577" y="2675645"/>
              <a:ext cx="266400" cy="103320"/>
            </p14:xfrm>
          </p:contentPart>
        </mc:Choice>
        <mc:Fallback>
          <p:pic>
            <p:nvPicPr>
              <p:cNvPr id="95" name="Ink 94">
                <a:extLst>
                  <a:ext uri="{FF2B5EF4-FFF2-40B4-BE49-F238E27FC236}">
                    <a16:creationId xmlns:a16="http://schemas.microsoft.com/office/drawing/2014/main" id="{1E8E97C6-246D-616E-7E19-51B6A628DC65}"/>
                  </a:ext>
                </a:extLst>
              </p:cNvPr>
              <p:cNvPicPr/>
              <p:nvPr/>
            </p:nvPicPr>
            <p:blipFill>
              <a:blip r:embed="rId34"/>
              <a:stretch>
                <a:fillRect/>
              </a:stretch>
            </p:blipFill>
            <p:spPr>
              <a:xfrm>
                <a:off x="5962777" y="2664882"/>
                <a:ext cx="287640" cy="124486"/>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96" name="Ink 95">
                <a:extLst>
                  <a:ext uri="{FF2B5EF4-FFF2-40B4-BE49-F238E27FC236}">
                    <a16:creationId xmlns:a16="http://schemas.microsoft.com/office/drawing/2014/main" id="{834BD5E0-B776-8D24-2535-ACBC11A2F520}"/>
                  </a:ext>
                </a:extLst>
              </p14:cNvPr>
              <p14:cNvContentPartPr/>
              <p14:nvPr/>
            </p14:nvContentPartPr>
            <p14:xfrm>
              <a:off x="6340057" y="2717405"/>
              <a:ext cx="360" cy="36720"/>
            </p14:xfrm>
          </p:contentPart>
        </mc:Choice>
        <mc:Fallback>
          <p:pic>
            <p:nvPicPr>
              <p:cNvPr id="96" name="Ink 95">
                <a:extLst>
                  <a:ext uri="{FF2B5EF4-FFF2-40B4-BE49-F238E27FC236}">
                    <a16:creationId xmlns:a16="http://schemas.microsoft.com/office/drawing/2014/main" id="{834BD5E0-B776-8D24-2535-ACBC11A2F520}"/>
                  </a:ext>
                </a:extLst>
              </p:cNvPr>
              <p:cNvPicPr/>
              <p:nvPr/>
            </p:nvPicPr>
            <p:blipFill>
              <a:blip r:embed="rId36"/>
              <a:stretch>
                <a:fillRect/>
              </a:stretch>
            </p:blipFill>
            <p:spPr>
              <a:xfrm>
                <a:off x="6329257" y="2706498"/>
                <a:ext cx="21600" cy="5817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97" name="Ink 96">
                <a:extLst>
                  <a:ext uri="{FF2B5EF4-FFF2-40B4-BE49-F238E27FC236}">
                    <a16:creationId xmlns:a16="http://schemas.microsoft.com/office/drawing/2014/main" id="{D54BB260-DE70-60FD-D6ED-91B9F3FDABAB}"/>
                  </a:ext>
                </a:extLst>
              </p14:cNvPr>
              <p14:cNvContentPartPr/>
              <p14:nvPr/>
            </p14:nvContentPartPr>
            <p14:xfrm>
              <a:off x="6370657" y="2717405"/>
              <a:ext cx="69840" cy="50400"/>
            </p14:xfrm>
          </p:contentPart>
        </mc:Choice>
        <mc:Fallback>
          <p:pic>
            <p:nvPicPr>
              <p:cNvPr id="97" name="Ink 96">
                <a:extLst>
                  <a:ext uri="{FF2B5EF4-FFF2-40B4-BE49-F238E27FC236}">
                    <a16:creationId xmlns:a16="http://schemas.microsoft.com/office/drawing/2014/main" id="{D54BB260-DE70-60FD-D6ED-91B9F3FDABAB}"/>
                  </a:ext>
                </a:extLst>
              </p:cNvPr>
              <p:cNvPicPr/>
              <p:nvPr/>
            </p:nvPicPr>
            <p:blipFill>
              <a:blip r:embed="rId38"/>
              <a:stretch>
                <a:fillRect/>
              </a:stretch>
            </p:blipFill>
            <p:spPr>
              <a:xfrm>
                <a:off x="6359912" y="2706605"/>
                <a:ext cx="90971"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98" name="Ink 97">
                <a:extLst>
                  <a:ext uri="{FF2B5EF4-FFF2-40B4-BE49-F238E27FC236}">
                    <a16:creationId xmlns:a16="http://schemas.microsoft.com/office/drawing/2014/main" id="{157F3432-7753-FDC7-C4ED-4CBEFE8B60FF}"/>
                  </a:ext>
                </a:extLst>
              </p14:cNvPr>
              <p14:cNvContentPartPr/>
              <p14:nvPr/>
            </p14:nvContentPartPr>
            <p14:xfrm>
              <a:off x="6470737" y="2678885"/>
              <a:ext cx="14400" cy="110160"/>
            </p14:xfrm>
          </p:contentPart>
        </mc:Choice>
        <mc:Fallback>
          <p:pic>
            <p:nvPicPr>
              <p:cNvPr id="98" name="Ink 97">
                <a:extLst>
                  <a:ext uri="{FF2B5EF4-FFF2-40B4-BE49-F238E27FC236}">
                    <a16:creationId xmlns:a16="http://schemas.microsoft.com/office/drawing/2014/main" id="{157F3432-7753-FDC7-C4ED-4CBEFE8B60FF}"/>
                  </a:ext>
                </a:extLst>
              </p:cNvPr>
              <p:cNvPicPr/>
              <p:nvPr/>
            </p:nvPicPr>
            <p:blipFill>
              <a:blip r:embed="rId40"/>
              <a:stretch>
                <a:fillRect/>
              </a:stretch>
            </p:blipFill>
            <p:spPr>
              <a:xfrm>
                <a:off x="6459660" y="2668085"/>
                <a:ext cx="36185"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99" name="Ink 98">
                <a:extLst>
                  <a:ext uri="{FF2B5EF4-FFF2-40B4-BE49-F238E27FC236}">
                    <a16:creationId xmlns:a16="http://schemas.microsoft.com/office/drawing/2014/main" id="{E9D5418B-BBD9-0179-EA69-DD318271618E}"/>
                  </a:ext>
                </a:extLst>
              </p14:cNvPr>
              <p14:cNvContentPartPr/>
              <p14:nvPr/>
            </p14:nvContentPartPr>
            <p14:xfrm>
              <a:off x="6440497" y="2690765"/>
              <a:ext cx="153000" cy="110520"/>
            </p14:xfrm>
          </p:contentPart>
        </mc:Choice>
        <mc:Fallback>
          <p:pic>
            <p:nvPicPr>
              <p:cNvPr id="99" name="Ink 98">
                <a:extLst>
                  <a:ext uri="{FF2B5EF4-FFF2-40B4-BE49-F238E27FC236}">
                    <a16:creationId xmlns:a16="http://schemas.microsoft.com/office/drawing/2014/main" id="{E9D5418B-BBD9-0179-EA69-DD318271618E}"/>
                  </a:ext>
                </a:extLst>
              </p:cNvPr>
              <p:cNvPicPr/>
              <p:nvPr/>
            </p:nvPicPr>
            <p:blipFill>
              <a:blip r:embed="rId42"/>
              <a:stretch>
                <a:fillRect/>
              </a:stretch>
            </p:blipFill>
            <p:spPr>
              <a:xfrm>
                <a:off x="6429697" y="2679965"/>
                <a:ext cx="17424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00" name="Ink 99">
                <a:extLst>
                  <a:ext uri="{FF2B5EF4-FFF2-40B4-BE49-F238E27FC236}">
                    <a16:creationId xmlns:a16="http://schemas.microsoft.com/office/drawing/2014/main" id="{3A948AB7-B505-011D-8872-307CC2480BB2}"/>
                  </a:ext>
                </a:extLst>
              </p14:cNvPr>
              <p14:cNvContentPartPr/>
              <p14:nvPr/>
            </p14:nvContentPartPr>
            <p14:xfrm>
              <a:off x="6094897" y="2848445"/>
              <a:ext cx="72720" cy="50400"/>
            </p14:xfrm>
          </p:contentPart>
        </mc:Choice>
        <mc:Fallback>
          <p:pic>
            <p:nvPicPr>
              <p:cNvPr id="100" name="Ink 99">
                <a:extLst>
                  <a:ext uri="{FF2B5EF4-FFF2-40B4-BE49-F238E27FC236}">
                    <a16:creationId xmlns:a16="http://schemas.microsoft.com/office/drawing/2014/main" id="{3A948AB7-B505-011D-8872-307CC2480BB2}"/>
                  </a:ext>
                </a:extLst>
              </p:cNvPr>
              <p:cNvPicPr/>
              <p:nvPr/>
            </p:nvPicPr>
            <p:blipFill>
              <a:blip r:embed="rId44"/>
              <a:stretch>
                <a:fillRect/>
              </a:stretch>
            </p:blipFill>
            <p:spPr>
              <a:xfrm>
                <a:off x="6084097" y="2837645"/>
                <a:ext cx="939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01" name="Ink 100">
                <a:extLst>
                  <a:ext uri="{FF2B5EF4-FFF2-40B4-BE49-F238E27FC236}">
                    <a16:creationId xmlns:a16="http://schemas.microsoft.com/office/drawing/2014/main" id="{AF99BE84-0624-7699-88E1-CBB9BCB1F38D}"/>
                  </a:ext>
                </a:extLst>
              </p14:cNvPr>
              <p14:cNvContentPartPr/>
              <p14:nvPr/>
            </p14:nvContentPartPr>
            <p14:xfrm>
              <a:off x="6194977" y="2845925"/>
              <a:ext cx="58680" cy="40680"/>
            </p14:xfrm>
          </p:contentPart>
        </mc:Choice>
        <mc:Fallback>
          <p:pic>
            <p:nvPicPr>
              <p:cNvPr id="101" name="Ink 100">
                <a:extLst>
                  <a:ext uri="{FF2B5EF4-FFF2-40B4-BE49-F238E27FC236}">
                    <a16:creationId xmlns:a16="http://schemas.microsoft.com/office/drawing/2014/main" id="{AF99BE84-0624-7699-88E1-CBB9BCB1F38D}"/>
                  </a:ext>
                </a:extLst>
              </p:cNvPr>
              <p:cNvPicPr/>
              <p:nvPr/>
            </p:nvPicPr>
            <p:blipFill>
              <a:blip r:embed="rId46"/>
              <a:stretch>
                <a:fillRect/>
              </a:stretch>
            </p:blipFill>
            <p:spPr>
              <a:xfrm>
                <a:off x="6184177" y="2835125"/>
                <a:ext cx="79920" cy="61920"/>
              </a:xfrm>
              <a:prstGeom prst="rect">
                <a:avLst/>
              </a:prstGeom>
            </p:spPr>
          </p:pic>
        </mc:Fallback>
      </mc:AlternateContent>
    </p:spTree>
    <p:extLst>
      <p:ext uri="{BB962C8B-B14F-4D97-AF65-F5344CB8AC3E}">
        <p14:creationId xmlns:p14="http://schemas.microsoft.com/office/powerpoint/2010/main" val="1942305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9">
            <a:extLst>
              <a:ext uri="{FF2B5EF4-FFF2-40B4-BE49-F238E27FC236}">
                <a16:creationId xmlns:a16="http://schemas.microsoft.com/office/drawing/2014/main" id="{74CABA8D-860F-804B-84C5-1D811FCE0877}"/>
              </a:ext>
            </a:extLst>
          </p:cNvPr>
          <p:cNvSpPr>
            <a:spLocks noGrp="1" noChangeArrowheads="1"/>
          </p:cNvSpPr>
          <p:nvPr>
            <p:ph type="title"/>
          </p:nvPr>
        </p:nvSpPr>
        <p:spPr>
          <a:xfrm>
            <a:off x="838200" y="273050"/>
            <a:ext cx="7870825" cy="3703638"/>
          </a:xfrm>
        </p:spPr>
        <p:txBody>
          <a:bodyPr/>
          <a:lstStyle/>
          <a:p>
            <a:r>
              <a:rPr lang="en-US" altLang="en-US" sz="2400"/>
              <a:t>MMA841</a:t>
            </a:r>
            <a:br>
              <a:rPr lang="en-US" altLang="en-US" sz="2400"/>
            </a:br>
            <a:r>
              <a:rPr lang="en-US" altLang="en-US" sz="2400"/>
              <a:t>Operations Management</a:t>
            </a:r>
            <a:br>
              <a:rPr lang="en-US" altLang="en-US"/>
            </a:br>
            <a:br>
              <a:rPr lang="en-US" altLang="en-US"/>
            </a:br>
            <a:r>
              <a:rPr lang="en-US" altLang="en-US"/>
              <a:t>Flow Analysis</a:t>
            </a:r>
          </a:p>
        </p:txBody>
      </p:sp>
      <p:sp>
        <p:nvSpPr>
          <p:cNvPr id="9" name="Subtitle 8">
            <a:extLst>
              <a:ext uri="{FF2B5EF4-FFF2-40B4-BE49-F238E27FC236}">
                <a16:creationId xmlns:a16="http://schemas.microsoft.com/office/drawing/2014/main" id="{E595461F-F32E-B147-80C2-FB8E393F0AE0}"/>
              </a:ext>
            </a:extLst>
          </p:cNvPr>
          <p:cNvSpPr>
            <a:spLocks noGrp="1"/>
          </p:cNvSpPr>
          <p:nvPr>
            <p:ph type="subTitle" idx="1"/>
          </p:nvPr>
        </p:nvSpPr>
        <p:spPr>
          <a:xfrm>
            <a:off x="838200" y="4314825"/>
            <a:ext cx="9144000" cy="1655763"/>
          </a:xfrm>
        </p:spPr>
        <p:txBody>
          <a:bodyPr rtlCol="0"/>
          <a:lstStyle/>
          <a:p>
            <a:pPr fontAlgn="auto">
              <a:spcAft>
                <a:spcPts val="0"/>
              </a:spcAft>
              <a:defRPr/>
            </a:pPr>
            <a:r>
              <a:rPr lang="en-US"/>
              <a:t>Master of Management Analytics– Session 2</a:t>
            </a:r>
          </a:p>
          <a:p>
            <a:pPr fontAlgn="auto">
              <a:spcAft>
                <a:spcPts val="0"/>
              </a:spcAft>
              <a:defRPr/>
            </a:pPr>
            <a:r>
              <a:rPr lang="en-US"/>
              <a:t>Geoff Pond</a:t>
            </a:r>
          </a:p>
        </p:txBody>
      </p:sp>
    </p:spTree>
    <p:extLst>
      <p:ext uri="{BB962C8B-B14F-4D97-AF65-F5344CB8AC3E}">
        <p14:creationId xmlns:p14="http://schemas.microsoft.com/office/powerpoint/2010/main" val="1615429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ED29-FBF8-5A30-A13C-BF3579517857}"/>
              </a:ext>
            </a:extLst>
          </p:cNvPr>
          <p:cNvSpPr>
            <a:spLocks noGrp="1"/>
          </p:cNvSpPr>
          <p:nvPr>
            <p:ph type="title"/>
          </p:nvPr>
        </p:nvSpPr>
        <p:spPr>
          <a:xfrm>
            <a:off x="562429" y="217652"/>
            <a:ext cx="9401269" cy="937444"/>
          </a:xfrm>
        </p:spPr>
        <p:txBody>
          <a:bodyPr/>
          <a:lstStyle/>
          <a:p>
            <a:r>
              <a:rPr lang="en-CA"/>
              <a:t>Coping With Variability</a:t>
            </a:r>
          </a:p>
        </p:txBody>
      </p:sp>
      <p:sp>
        <p:nvSpPr>
          <p:cNvPr id="3" name="Content Placeholder 2">
            <a:extLst>
              <a:ext uri="{FF2B5EF4-FFF2-40B4-BE49-F238E27FC236}">
                <a16:creationId xmlns:a16="http://schemas.microsoft.com/office/drawing/2014/main" id="{B08C2EC2-CB77-E87D-B333-58EACDFCD41D}"/>
              </a:ext>
            </a:extLst>
          </p:cNvPr>
          <p:cNvSpPr>
            <a:spLocks noGrp="1"/>
          </p:cNvSpPr>
          <p:nvPr>
            <p:ph idx="1"/>
          </p:nvPr>
        </p:nvSpPr>
        <p:spPr>
          <a:xfrm>
            <a:off x="562429" y="1484396"/>
            <a:ext cx="10671629" cy="3889208"/>
          </a:xfrm>
        </p:spPr>
        <p:txBody>
          <a:bodyPr/>
          <a:lstStyle/>
          <a:p>
            <a:pPr marL="0" indent="0">
              <a:buNone/>
            </a:pPr>
            <a:r>
              <a:rPr lang="en-CA" u="sng"/>
              <a:t>Historically</a:t>
            </a:r>
            <a:r>
              <a:rPr lang="en-CA"/>
              <a:t>, we consider two strategies in operations:</a:t>
            </a:r>
          </a:p>
          <a:p>
            <a:pPr marL="0" indent="0">
              <a:buNone/>
            </a:pPr>
            <a:r>
              <a:rPr lang="en-CA" i="1"/>
              <a:t>Accommodate</a:t>
            </a:r>
            <a:r>
              <a:rPr lang="en-CA"/>
              <a:t>: do what we can to accommodate the source of variability</a:t>
            </a:r>
          </a:p>
          <a:p>
            <a:pPr marL="0" indent="0">
              <a:buNone/>
            </a:pPr>
            <a:r>
              <a:rPr lang="en-CA" i="1"/>
              <a:t>Reduction</a:t>
            </a:r>
            <a:r>
              <a:rPr lang="en-CA"/>
              <a:t>: do what we can to reduce the magnitude of the variability</a:t>
            </a:r>
          </a:p>
          <a:p>
            <a:pPr marL="0" indent="0">
              <a:buNone/>
            </a:pPr>
            <a:r>
              <a:rPr lang="en-CA" u="sng"/>
              <a:t>Frei adds</a:t>
            </a:r>
            <a:r>
              <a:rPr lang="en-CA"/>
              <a:t>:</a:t>
            </a:r>
          </a:p>
          <a:p>
            <a:pPr marL="0" indent="0">
              <a:buNone/>
            </a:pPr>
            <a:r>
              <a:rPr lang="en-CA" i="1"/>
              <a:t>Low-Cost Accommodation</a:t>
            </a:r>
            <a:r>
              <a:rPr lang="en-CA"/>
              <a:t>: means of accommodating variability but without the typically elevated costs</a:t>
            </a:r>
          </a:p>
          <a:p>
            <a:pPr marL="0" indent="0">
              <a:buNone/>
            </a:pPr>
            <a:r>
              <a:rPr lang="en-CA" i="1"/>
              <a:t>Uncompromised Reduction:</a:t>
            </a:r>
            <a:r>
              <a:rPr lang="en-CA"/>
              <a:t> rather than reducing the period of peak demand, focusing on increased demand during low-demand periods</a:t>
            </a:r>
            <a:endParaRPr lang="en-CA" i="1"/>
          </a:p>
          <a:p>
            <a:pPr marL="0" indent="0">
              <a:buNone/>
            </a:pPr>
            <a:endParaRPr lang="en-CA" i="1"/>
          </a:p>
          <a:p>
            <a:pPr marL="0" indent="0">
              <a:buNone/>
            </a:pPr>
            <a:endParaRPr lang="en-CA" i="1"/>
          </a:p>
          <a:p>
            <a:pPr marL="457200" lvl="1" indent="0">
              <a:buNone/>
            </a:pPr>
            <a:endParaRPr lang="en-CA"/>
          </a:p>
        </p:txBody>
      </p:sp>
    </p:spTree>
    <p:extLst>
      <p:ext uri="{BB962C8B-B14F-4D97-AF65-F5344CB8AC3E}">
        <p14:creationId xmlns:p14="http://schemas.microsoft.com/office/powerpoint/2010/main" val="4181084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ED29-FBF8-5A30-A13C-BF3579517857}"/>
              </a:ext>
            </a:extLst>
          </p:cNvPr>
          <p:cNvSpPr>
            <a:spLocks noGrp="1"/>
          </p:cNvSpPr>
          <p:nvPr>
            <p:ph type="title"/>
          </p:nvPr>
        </p:nvSpPr>
        <p:spPr>
          <a:xfrm>
            <a:off x="562429" y="217652"/>
            <a:ext cx="9401269" cy="937444"/>
          </a:xfrm>
        </p:spPr>
        <p:txBody>
          <a:bodyPr/>
          <a:lstStyle/>
          <a:p>
            <a:r>
              <a:rPr lang="en-CA"/>
              <a:t>Sources of Variability</a:t>
            </a:r>
          </a:p>
        </p:txBody>
      </p:sp>
      <p:sp>
        <p:nvSpPr>
          <p:cNvPr id="3" name="Content Placeholder 2">
            <a:extLst>
              <a:ext uri="{FF2B5EF4-FFF2-40B4-BE49-F238E27FC236}">
                <a16:creationId xmlns:a16="http://schemas.microsoft.com/office/drawing/2014/main" id="{B08C2EC2-CB77-E87D-B333-58EACDFCD41D}"/>
              </a:ext>
            </a:extLst>
          </p:cNvPr>
          <p:cNvSpPr>
            <a:spLocks noGrp="1"/>
          </p:cNvSpPr>
          <p:nvPr>
            <p:ph idx="1"/>
          </p:nvPr>
        </p:nvSpPr>
        <p:spPr>
          <a:xfrm>
            <a:off x="562429" y="1484396"/>
            <a:ext cx="10671629" cy="3889208"/>
          </a:xfrm>
        </p:spPr>
        <p:txBody>
          <a:bodyPr/>
          <a:lstStyle/>
          <a:p>
            <a:pPr marL="0" indent="0">
              <a:buNone/>
            </a:pPr>
            <a:r>
              <a:rPr lang="en-CA" u="sng"/>
              <a:t>The Arrival Rate of Service Requests</a:t>
            </a:r>
          </a:p>
          <a:p>
            <a:r>
              <a:rPr lang="en-CA"/>
              <a:t>In service operations, the arrival rate is a source of substantial variability</a:t>
            </a:r>
          </a:p>
          <a:p>
            <a:pPr lvl="1"/>
            <a:r>
              <a:rPr lang="en-CA"/>
              <a:t>Coffee shops busy in the morning</a:t>
            </a:r>
          </a:p>
          <a:p>
            <a:pPr lvl="1"/>
            <a:r>
              <a:rPr lang="en-CA"/>
              <a:t>Restaurants/bars busy at lunch and after work</a:t>
            </a:r>
          </a:p>
          <a:p>
            <a:pPr lvl="1"/>
            <a:r>
              <a:rPr lang="en-CA"/>
              <a:t>Airlines, hotels, car rentals busy during the summer and holiday periods…</a:t>
            </a:r>
          </a:p>
          <a:p>
            <a:pPr marL="457200" lvl="1" indent="0">
              <a:buNone/>
            </a:pPr>
            <a:endParaRPr lang="en-CA"/>
          </a:p>
          <a:p>
            <a:pPr marL="457200" lvl="1" indent="0">
              <a:buNone/>
            </a:pPr>
            <a:endParaRPr lang="en-CA"/>
          </a:p>
        </p:txBody>
      </p:sp>
    </p:spTree>
    <p:extLst>
      <p:ext uri="{BB962C8B-B14F-4D97-AF65-F5344CB8AC3E}">
        <p14:creationId xmlns:p14="http://schemas.microsoft.com/office/powerpoint/2010/main" val="2511668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ED29-FBF8-5A30-A13C-BF3579517857}"/>
              </a:ext>
            </a:extLst>
          </p:cNvPr>
          <p:cNvSpPr>
            <a:spLocks noGrp="1"/>
          </p:cNvSpPr>
          <p:nvPr>
            <p:ph type="title"/>
          </p:nvPr>
        </p:nvSpPr>
        <p:spPr>
          <a:xfrm>
            <a:off x="562429" y="217652"/>
            <a:ext cx="9401269" cy="937444"/>
          </a:xfrm>
        </p:spPr>
        <p:txBody>
          <a:bodyPr/>
          <a:lstStyle/>
          <a:p>
            <a:r>
              <a:rPr lang="en-CA"/>
              <a:t>Sources of Variability</a:t>
            </a:r>
          </a:p>
        </p:txBody>
      </p:sp>
      <p:sp>
        <p:nvSpPr>
          <p:cNvPr id="3" name="Content Placeholder 2">
            <a:extLst>
              <a:ext uri="{FF2B5EF4-FFF2-40B4-BE49-F238E27FC236}">
                <a16:creationId xmlns:a16="http://schemas.microsoft.com/office/drawing/2014/main" id="{B08C2EC2-CB77-E87D-B333-58EACDFCD41D}"/>
              </a:ext>
            </a:extLst>
          </p:cNvPr>
          <p:cNvSpPr>
            <a:spLocks noGrp="1"/>
          </p:cNvSpPr>
          <p:nvPr>
            <p:ph idx="1"/>
          </p:nvPr>
        </p:nvSpPr>
        <p:spPr>
          <a:xfrm>
            <a:off x="562429" y="1484396"/>
            <a:ext cx="10671629" cy="3889208"/>
          </a:xfrm>
        </p:spPr>
        <p:txBody>
          <a:bodyPr/>
          <a:lstStyle/>
          <a:p>
            <a:pPr marL="0" indent="0">
              <a:buNone/>
            </a:pPr>
            <a:r>
              <a:rPr lang="en-CA" u="sng"/>
              <a:t>Influencing the Arrival Rate of Service Requests</a:t>
            </a:r>
          </a:p>
          <a:p>
            <a:pPr marL="457200" lvl="1" indent="0">
              <a:buNone/>
            </a:pPr>
            <a:endParaRPr lang="en-CA"/>
          </a:p>
        </p:txBody>
      </p:sp>
      <p:pic>
        <p:nvPicPr>
          <p:cNvPr id="5" name="Picture 4">
            <a:extLst>
              <a:ext uri="{FF2B5EF4-FFF2-40B4-BE49-F238E27FC236}">
                <a16:creationId xmlns:a16="http://schemas.microsoft.com/office/drawing/2014/main" id="{F131CA3D-6BCD-7405-833C-30ACEFB84FFA}"/>
              </a:ext>
            </a:extLst>
          </p:cNvPr>
          <p:cNvPicPr>
            <a:picLocks noChangeAspect="1"/>
          </p:cNvPicPr>
          <p:nvPr/>
        </p:nvPicPr>
        <p:blipFill rotWithShape="1">
          <a:blip r:embed="rId3"/>
          <a:srcRect l="28631" t="50000" r="14643" b="31225"/>
          <a:stretch/>
        </p:blipFill>
        <p:spPr>
          <a:xfrm>
            <a:off x="898070" y="2369457"/>
            <a:ext cx="10154559" cy="1890486"/>
          </a:xfrm>
          <a:prstGeom prst="rect">
            <a:avLst/>
          </a:prstGeom>
        </p:spPr>
      </p:pic>
    </p:spTree>
    <p:extLst>
      <p:ext uri="{BB962C8B-B14F-4D97-AF65-F5344CB8AC3E}">
        <p14:creationId xmlns:p14="http://schemas.microsoft.com/office/powerpoint/2010/main" val="180388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ED29-FBF8-5A30-A13C-BF3579517857}"/>
              </a:ext>
            </a:extLst>
          </p:cNvPr>
          <p:cNvSpPr>
            <a:spLocks noGrp="1"/>
          </p:cNvSpPr>
          <p:nvPr>
            <p:ph type="title"/>
          </p:nvPr>
        </p:nvSpPr>
        <p:spPr>
          <a:xfrm>
            <a:off x="562429" y="311995"/>
            <a:ext cx="9401269" cy="937444"/>
          </a:xfrm>
        </p:spPr>
        <p:txBody>
          <a:bodyPr/>
          <a:lstStyle/>
          <a:p>
            <a:r>
              <a:rPr lang="en-CA"/>
              <a:t>Sources of Variability</a:t>
            </a:r>
          </a:p>
        </p:txBody>
      </p:sp>
      <p:sp>
        <p:nvSpPr>
          <p:cNvPr id="3" name="Content Placeholder 2">
            <a:extLst>
              <a:ext uri="{FF2B5EF4-FFF2-40B4-BE49-F238E27FC236}">
                <a16:creationId xmlns:a16="http://schemas.microsoft.com/office/drawing/2014/main" id="{B08C2EC2-CB77-E87D-B333-58EACDFCD41D}"/>
              </a:ext>
            </a:extLst>
          </p:cNvPr>
          <p:cNvSpPr>
            <a:spLocks noGrp="1"/>
          </p:cNvSpPr>
          <p:nvPr>
            <p:ph idx="1"/>
          </p:nvPr>
        </p:nvSpPr>
        <p:spPr>
          <a:xfrm>
            <a:off x="562429" y="1484396"/>
            <a:ext cx="10671629" cy="3889208"/>
          </a:xfrm>
        </p:spPr>
        <p:txBody>
          <a:bodyPr/>
          <a:lstStyle/>
          <a:p>
            <a:pPr marL="0" indent="0">
              <a:buNone/>
            </a:pPr>
            <a:r>
              <a:rPr lang="en-CA" u="sng"/>
              <a:t>Customer Service Expectations</a:t>
            </a:r>
          </a:p>
          <a:p>
            <a:r>
              <a:rPr lang="en-CA"/>
              <a:t>Customers often expect custom experiences:</a:t>
            </a:r>
          </a:p>
          <a:p>
            <a:pPr lvl="1"/>
            <a:r>
              <a:rPr lang="en-CA"/>
              <a:t>Not all patients require the same care</a:t>
            </a:r>
          </a:p>
          <a:p>
            <a:pPr lvl="1"/>
            <a:r>
              <a:rPr lang="en-CA"/>
              <a:t>Some customers want a simple cash withdrawal while others are taking out a mortgage</a:t>
            </a:r>
          </a:p>
          <a:p>
            <a:pPr lvl="1"/>
            <a:r>
              <a:rPr lang="en-CA"/>
              <a:t>Some want dessert and coffee, others want a five-course meal. </a:t>
            </a:r>
          </a:p>
          <a:p>
            <a:pPr marL="457200" lvl="1" indent="0">
              <a:buNone/>
            </a:pPr>
            <a:endParaRPr lang="en-CA"/>
          </a:p>
          <a:p>
            <a:pPr lvl="1"/>
            <a:endParaRPr lang="en-CA"/>
          </a:p>
          <a:p>
            <a:pPr marL="457200" lvl="1" indent="0">
              <a:buNone/>
            </a:pPr>
            <a:endParaRPr lang="en-CA"/>
          </a:p>
        </p:txBody>
      </p:sp>
    </p:spTree>
    <p:extLst>
      <p:ext uri="{BB962C8B-B14F-4D97-AF65-F5344CB8AC3E}">
        <p14:creationId xmlns:p14="http://schemas.microsoft.com/office/powerpoint/2010/main" val="359685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ED29-FBF8-5A30-A13C-BF3579517857}"/>
              </a:ext>
            </a:extLst>
          </p:cNvPr>
          <p:cNvSpPr>
            <a:spLocks noGrp="1"/>
          </p:cNvSpPr>
          <p:nvPr>
            <p:ph type="title"/>
          </p:nvPr>
        </p:nvSpPr>
        <p:spPr>
          <a:xfrm>
            <a:off x="562429" y="217652"/>
            <a:ext cx="9401269" cy="937444"/>
          </a:xfrm>
        </p:spPr>
        <p:txBody>
          <a:bodyPr/>
          <a:lstStyle/>
          <a:p>
            <a:r>
              <a:rPr lang="en-CA"/>
              <a:t>Sources of Variability</a:t>
            </a:r>
          </a:p>
        </p:txBody>
      </p:sp>
      <p:sp>
        <p:nvSpPr>
          <p:cNvPr id="3" name="Content Placeholder 2">
            <a:extLst>
              <a:ext uri="{FF2B5EF4-FFF2-40B4-BE49-F238E27FC236}">
                <a16:creationId xmlns:a16="http://schemas.microsoft.com/office/drawing/2014/main" id="{B08C2EC2-CB77-E87D-B333-58EACDFCD41D}"/>
              </a:ext>
            </a:extLst>
          </p:cNvPr>
          <p:cNvSpPr>
            <a:spLocks noGrp="1"/>
          </p:cNvSpPr>
          <p:nvPr>
            <p:ph idx="1"/>
          </p:nvPr>
        </p:nvSpPr>
        <p:spPr>
          <a:xfrm>
            <a:off x="562429" y="1484396"/>
            <a:ext cx="10671629" cy="3889208"/>
          </a:xfrm>
        </p:spPr>
        <p:txBody>
          <a:bodyPr/>
          <a:lstStyle/>
          <a:p>
            <a:pPr marL="0" indent="0">
              <a:buNone/>
            </a:pPr>
            <a:r>
              <a:rPr lang="en-CA" u="sng"/>
              <a:t>Influencing the Customer Service Requests</a:t>
            </a:r>
          </a:p>
          <a:p>
            <a:pPr marL="457200" lvl="1" indent="0">
              <a:buNone/>
            </a:pPr>
            <a:endParaRPr lang="en-CA"/>
          </a:p>
        </p:txBody>
      </p:sp>
      <p:pic>
        <p:nvPicPr>
          <p:cNvPr id="6" name="Picture 5">
            <a:extLst>
              <a:ext uri="{FF2B5EF4-FFF2-40B4-BE49-F238E27FC236}">
                <a16:creationId xmlns:a16="http://schemas.microsoft.com/office/drawing/2014/main" id="{3BF7A9E5-C245-E844-6E56-207D7A21FA13}"/>
              </a:ext>
            </a:extLst>
          </p:cNvPr>
          <p:cNvPicPr>
            <a:picLocks noChangeAspect="1"/>
          </p:cNvPicPr>
          <p:nvPr/>
        </p:nvPicPr>
        <p:blipFill rotWithShape="1">
          <a:blip r:embed="rId3"/>
          <a:srcRect l="28869" t="49101" r="14940" b="32320"/>
          <a:stretch/>
        </p:blipFill>
        <p:spPr>
          <a:xfrm>
            <a:off x="659958" y="2335913"/>
            <a:ext cx="10969613" cy="2040143"/>
          </a:xfrm>
          <a:prstGeom prst="rect">
            <a:avLst/>
          </a:prstGeom>
        </p:spPr>
      </p:pic>
    </p:spTree>
    <p:extLst>
      <p:ext uri="{BB962C8B-B14F-4D97-AF65-F5344CB8AC3E}">
        <p14:creationId xmlns:p14="http://schemas.microsoft.com/office/powerpoint/2010/main" val="319402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ED29-FBF8-5A30-A13C-BF3579517857}"/>
              </a:ext>
            </a:extLst>
          </p:cNvPr>
          <p:cNvSpPr>
            <a:spLocks noGrp="1"/>
          </p:cNvSpPr>
          <p:nvPr>
            <p:ph type="title"/>
          </p:nvPr>
        </p:nvSpPr>
        <p:spPr>
          <a:xfrm>
            <a:off x="562429" y="311995"/>
            <a:ext cx="9401269" cy="937444"/>
          </a:xfrm>
        </p:spPr>
        <p:txBody>
          <a:bodyPr/>
          <a:lstStyle/>
          <a:p>
            <a:r>
              <a:rPr lang="en-CA"/>
              <a:t>Sources of Variability</a:t>
            </a:r>
          </a:p>
        </p:txBody>
      </p:sp>
      <p:sp>
        <p:nvSpPr>
          <p:cNvPr id="3" name="Content Placeholder 2">
            <a:extLst>
              <a:ext uri="{FF2B5EF4-FFF2-40B4-BE49-F238E27FC236}">
                <a16:creationId xmlns:a16="http://schemas.microsoft.com/office/drawing/2014/main" id="{B08C2EC2-CB77-E87D-B333-58EACDFCD41D}"/>
              </a:ext>
            </a:extLst>
          </p:cNvPr>
          <p:cNvSpPr>
            <a:spLocks noGrp="1"/>
          </p:cNvSpPr>
          <p:nvPr>
            <p:ph idx="1"/>
          </p:nvPr>
        </p:nvSpPr>
        <p:spPr>
          <a:xfrm>
            <a:off x="562429" y="1484396"/>
            <a:ext cx="10671629" cy="3889208"/>
          </a:xfrm>
        </p:spPr>
        <p:txBody>
          <a:bodyPr/>
          <a:lstStyle/>
          <a:p>
            <a:pPr marL="0" indent="0">
              <a:buNone/>
            </a:pPr>
            <a:r>
              <a:rPr lang="en-CA" u="sng"/>
              <a:t>Customer Capabilities (if applicable)</a:t>
            </a:r>
          </a:p>
          <a:p>
            <a:r>
              <a:rPr lang="en-CA"/>
              <a:t>Some customers are quite capable of self-serving while others require substantial support. </a:t>
            </a:r>
          </a:p>
          <a:p>
            <a:pPr lvl="1"/>
            <a:r>
              <a:rPr lang="en-CA"/>
              <a:t>Did you book your last flights online… or did you seek the help of a travel agent or reservation agent with your airline?</a:t>
            </a:r>
          </a:p>
          <a:p>
            <a:pPr lvl="1"/>
            <a:r>
              <a:rPr lang="en-CA"/>
              <a:t>Self-serve kiosk at the pharmacy &amp; grocery store or traditional  cashier?</a:t>
            </a:r>
          </a:p>
          <a:p>
            <a:pPr lvl="1"/>
            <a:endParaRPr lang="en-CA"/>
          </a:p>
          <a:p>
            <a:pPr lvl="1"/>
            <a:endParaRPr lang="en-CA"/>
          </a:p>
        </p:txBody>
      </p:sp>
    </p:spTree>
    <p:extLst>
      <p:ext uri="{BB962C8B-B14F-4D97-AF65-F5344CB8AC3E}">
        <p14:creationId xmlns:p14="http://schemas.microsoft.com/office/powerpoint/2010/main" val="1780558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ED29-FBF8-5A30-A13C-BF3579517857}"/>
              </a:ext>
            </a:extLst>
          </p:cNvPr>
          <p:cNvSpPr>
            <a:spLocks noGrp="1"/>
          </p:cNvSpPr>
          <p:nvPr>
            <p:ph type="title"/>
          </p:nvPr>
        </p:nvSpPr>
        <p:spPr>
          <a:xfrm>
            <a:off x="562429" y="217652"/>
            <a:ext cx="9401269" cy="937444"/>
          </a:xfrm>
        </p:spPr>
        <p:txBody>
          <a:bodyPr/>
          <a:lstStyle/>
          <a:p>
            <a:r>
              <a:rPr lang="en-CA"/>
              <a:t>Sources of Variability</a:t>
            </a:r>
          </a:p>
        </p:txBody>
      </p:sp>
      <p:sp>
        <p:nvSpPr>
          <p:cNvPr id="3" name="Content Placeholder 2">
            <a:extLst>
              <a:ext uri="{FF2B5EF4-FFF2-40B4-BE49-F238E27FC236}">
                <a16:creationId xmlns:a16="http://schemas.microsoft.com/office/drawing/2014/main" id="{B08C2EC2-CB77-E87D-B333-58EACDFCD41D}"/>
              </a:ext>
            </a:extLst>
          </p:cNvPr>
          <p:cNvSpPr>
            <a:spLocks noGrp="1"/>
          </p:cNvSpPr>
          <p:nvPr>
            <p:ph idx="1"/>
          </p:nvPr>
        </p:nvSpPr>
        <p:spPr>
          <a:xfrm>
            <a:off x="562429" y="1484396"/>
            <a:ext cx="10671629" cy="3889208"/>
          </a:xfrm>
        </p:spPr>
        <p:txBody>
          <a:bodyPr/>
          <a:lstStyle/>
          <a:p>
            <a:pPr marL="0" indent="0">
              <a:buNone/>
            </a:pPr>
            <a:r>
              <a:rPr lang="en-CA" u="sng"/>
              <a:t>Influencing Variability in Customer Capability</a:t>
            </a:r>
          </a:p>
          <a:p>
            <a:pPr marL="457200" lvl="1" indent="0">
              <a:buNone/>
            </a:pPr>
            <a:endParaRPr lang="en-CA"/>
          </a:p>
        </p:txBody>
      </p:sp>
      <p:pic>
        <p:nvPicPr>
          <p:cNvPr id="5" name="Picture 4">
            <a:extLst>
              <a:ext uri="{FF2B5EF4-FFF2-40B4-BE49-F238E27FC236}">
                <a16:creationId xmlns:a16="http://schemas.microsoft.com/office/drawing/2014/main" id="{F3B74CC8-F3AD-948E-F347-597DCFB44E4E}"/>
              </a:ext>
            </a:extLst>
          </p:cNvPr>
          <p:cNvPicPr>
            <a:picLocks noChangeAspect="1"/>
          </p:cNvPicPr>
          <p:nvPr/>
        </p:nvPicPr>
        <p:blipFill rotWithShape="1">
          <a:blip r:embed="rId3"/>
          <a:srcRect l="28988" t="57248" r="15535" b="29101"/>
          <a:stretch/>
        </p:blipFill>
        <p:spPr>
          <a:xfrm>
            <a:off x="157686" y="2376714"/>
            <a:ext cx="11980587" cy="1658258"/>
          </a:xfrm>
          <a:prstGeom prst="rect">
            <a:avLst/>
          </a:prstGeom>
        </p:spPr>
      </p:pic>
    </p:spTree>
    <p:extLst>
      <p:ext uri="{BB962C8B-B14F-4D97-AF65-F5344CB8AC3E}">
        <p14:creationId xmlns:p14="http://schemas.microsoft.com/office/powerpoint/2010/main" val="2626420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ED29-FBF8-5A30-A13C-BF3579517857}"/>
              </a:ext>
            </a:extLst>
          </p:cNvPr>
          <p:cNvSpPr>
            <a:spLocks noGrp="1"/>
          </p:cNvSpPr>
          <p:nvPr>
            <p:ph type="title"/>
          </p:nvPr>
        </p:nvSpPr>
        <p:spPr>
          <a:xfrm>
            <a:off x="562429" y="311995"/>
            <a:ext cx="9401269" cy="937444"/>
          </a:xfrm>
        </p:spPr>
        <p:txBody>
          <a:bodyPr/>
          <a:lstStyle/>
          <a:p>
            <a:r>
              <a:rPr lang="en-CA"/>
              <a:t>Sources of Variability</a:t>
            </a:r>
          </a:p>
        </p:txBody>
      </p:sp>
      <p:sp>
        <p:nvSpPr>
          <p:cNvPr id="3" name="Content Placeholder 2">
            <a:extLst>
              <a:ext uri="{FF2B5EF4-FFF2-40B4-BE49-F238E27FC236}">
                <a16:creationId xmlns:a16="http://schemas.microsoft.com/office/drawing/2014/main" id="{B08C2EC2-CB77-E87D-B333-58EACDFCD41D}"/>
              </a:ext>
            </a:extLst>
          </p:cNvPr>
          <p:cNvSpPr>
            <a:spLocks noGrp="1"/>
          </p:cNvSpPr>
          <p:nvPr>
            <p:ph idx="1"/>
          </p:nvPr>
        </p:nvSpPr>
        <p:spPr>
          <a:xfrm>
            <a:off x="562429" y="1484396"/>
            <a:ext cx="10671629" cy="3889208"/>
          </a:xfrm>
        </p:spPr>
        <p:txBody>
          <a:bodyPr/>
          <a:lstStyle/>
          <a:p>
            <a:pPr marL="0" indent="0">
              <a:buNone/>
            </a:pPr>
            <a:r>
              <a:rPr lang="en-CA" u="sng"/>
              <a:t>Customer Effort (if applicable)</a:t>
            </a:r>
          </a:p>
          <a:p>
            <a:r>
              <a:rPr lang="en-CA"/>
              <a:t>Some customers are pro-active and assertive while others are unwilling to exert much effort</a:t>
            </a:r>
          </a:p>
          <a:p>
            <a:pPr lvl="1"/>
            <a:r>
              <a:rPr lang="en-CA"/>
              <a:t>I’m very capable of making an online payment for that parking ticket I received last month… but I still haven’t done it. </a:t>
            </a:r>
          </a:p>
          <a:p>
            <a:pPr lvl="1"/>
            <a:r>
              <a:rPr lang="en-CA"/>
              <a:t>Some customers will be pressing refresh every two seconds the moment tickets go on sale… others will simply buy from a scalper later on</a:t>
            </a:r>
          </a:p>
          <a:p>
            <a:pPr lvl="1"/>
            <a:endParaRPr lang="en-CA"/>
          </a:p>
          <a:p>
            <a:pPr lvl="1"/>
            <a:endParaRPr lang="en-CA"/>
          </a:p>
        </p:txBody>
      </p:sp>
    </p:spTree>
    <p:extLst>
      <p:ext uri="{BB962C8B-B14F-4D97-AF65-F5344CB8AC3E}">
        <p14:creationId xmlns:p14="http://schemas.microsoft.com/office/powerpoint/2010/main" val="496432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ED29-FBF8-5A30-A13C-BF3579517857}"/>
              </a:ext>
            </a:extLst>
          </p:cNvPr>
          <p:cNvSpPr>
            <a:spLocks noGrp="1"/>
          </p:cNvSpPr>
          <p:nvPr>
            <p:ph type="title"/>
          </p:nvPr>
        </p:nvSpPr>
        <p:spPr>
          <a:xfrm>
            <a:off x="562429" y="217652"/>
            <a:ext cx="9401269" cy="937444"/>
          </a:xfrm>
        </p:spPr>
        <p:txBody>
          <a:bodyPr/>
          <a:lstStyle/>
          <a:p>
            <a:r>
              <a:rPr lang="en-CA"/>
              <a:t>Sources of Variability</a:t>
            </a:r>
          </a:p>
        </p:txBody>
      </p:sp>
      <p:sp>
        <p:nvSpPr>
          <p:cNvPr id="3" name="Content Placeholder 2">
            <a:extLst>
              <a:ext uri="{FF2B5EF4-FFF2-40B4-BE49-F238E27FC236}">
                <a16:creationId xmlns:a16="http://schemas.microsoft.com/office/drawing/2014/main" id="{B08C2EC2-CB77-E87D-B333-58EACDFCD41D}"/>
              </a:ext>
            </a:extLst>
          </p:cNvPr>
          <p:cNvSpPr>
            <a:spLocks noGrp="1"/>
          </p:cNvSpPr>
          <p:nvPr>
            <p:ph idx="1"/>
          </p:nvPr>
        </p:nvSpPr>
        <p:spPr>
          <a:xfrm>
            <a:off x="562429" y="1484396"/>
            <a:ext cx="10671629" cy="3889208"/>
          </a:xfrm>
        </p:spPr>
        <p:txBody>
          <a:bodyPr/>
          <a:lstStyle/>
          <a:p>
            <a:pPr marL="0" indent="0">
              <a:buNone/>
            </a:pPr>
            <a:r>
              <a:rPr lang="en-CA" u="sng"/>
              <a:t>Influencing Variability in Customer Effort</a:t>
            </a:r>
          </a:p>
          <a:p>
            <a:pPr marL="457200" lvl="1" indent="0">
              <a:buNone/>
            </a:pPr>
            <a:endParaRPr lang="en-CA"/>
          </a:p>
        </p:txBody>
      </p:sp>
      <p:pic>
        <p:nvPicPr>
          <p:cNvPr id="6" name="Picture 5">
            <a:extLst>
              <a:ext uri="{FF2B5EF4-FFF2-40B4-BE49-F238E27FC236}">
                <a16:creationId xmlns:a16="http://schemas.microsoft.com/office/drawing/2014/main" id="{98EF083C-04DE-2F05-CF58-E9F9081B37E1}"/>
              </a:ext>
            </a:extLst>
          </p:cNvPr>
          <p:cNvPicPr>
            <a:picLocks noChangeAspect="1"/>
          </p:cNvPicPr>
          <p:nvPr/>
        </p:nvPicPr>
        <p:blipFill rotWithShape="1">
          <a:blip r:embed="rId3"/>
          <a:srcRect l="31190" t="62328" r="13214" b="24338"/>
          <a:stretch/>
        </p:blipFill>
        <p:spPr>
          <a:xfrm>
            <a:off x="518749" y="2402115"/>
            <a:ext cx="10758987" cy="1451428"/>
          </a:xfrm>
          <a:prstGeom prst="rect">
            <a:avLst/>
          </a:prstGeom>
        </p:spPr>
      </p:pic>
    </p:spTree>
    <p:extLst>
      <p:ext uri="{BB962C8B-B14F-4D97-AF65-F5344CB8AC3E}">
        <p14:creationId xmlns:p14="http://schemas.microsoft.com/office/powerpoint/2010/main" val="2359074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ED29-FBF8-5A30-A13C-BF3579517857}"/>
              </a:ext>
            </a:extLst>
          </p:cNvPr>
          <p:cNvSpPr>
            <a:spLocks noGrp="1"/>
          </p:cNvSpPr>
          <p:nvPr>
            <p:ph type="title"/>
          </p:nvPr>
        </p:nvSpPr>
        <p:spPr>
          <a:xfrm>
            <a:off x="562429" y="311995"/>
            <a:ext cx="9401269" cy="937444"/>
          </a:xfrm>
        </p:spPr>
        <p:txBody>
          <a:bodyPr/>
          <a:lstStyle/>
          <a:p>
            <a:r>
              <a:rPr lang="en-CA"/>
              <a:t>Sources of Variability</a:t>
            </a:r>
          </a:p>
        </p:txBody>
      </p:sp>
      <p:sp>
        <p:nvSpPr>
          <p:cNvPr id="3" name="Content Placeholder 2">
            <a:extLst>
              <a:ext uri="{FF2B5EF4-FFF2-40B4-BE49-F238E27FC236}">
                <a16:creationId xmlns:a16="http://schemas.microsoft.com/office/drawing/2014/main" id="{B08C2EC2-CB77-E87D-B333-58EACDFCD41D}"/>
              </a:ext>
            </a:extLst>
          </p:cNvPr>
          <p:cNvSpPr>
            <a:spLocks noGrp="1"/>
          </p:cNvSpPr>
          <p:nvPr>
            <p:ph idx="1"/>
          </p:nvPr>
        </p:nvSpPr>
        <p:spPr>
          <a:xfrm>
            <a:off x="562429" y="1484396"/>
            <a:ext cx="10671629" cy="3889208"/>
          </a:xfrm>
        </p:spPr>
        <p:txBody>
          <a:bodyPr/>
          <a:lstStyle/>
          <a:p>
            <a:pPr marL="0" indent="0">
              <a:buNone/>
            </a:pPr>
            <a:r>
              <a:rPr lang="en-CA" u="sng"/>
              <a:t>Customer Preference</a:t>
            </a:r>
          </a:p>
          <a:p>
            <a:r>
              <a:rPr lang="en-CA"/>
              <a:t>In particularly the hospitality industry, customer preferences vary substantially. North Americans often choose the convenience of fast food before carrying on with the evening’s main event while for many cultures, the meal itself is the main event. </a:t>
            </a:r>
          </a:p>
          <a:p>
            <a:pPr lvl="1"/>
            <a:endParaRPr lang="en-CA"/>
          </a:p>
          <a:p>
            <a:pPr lvl="1"/>
            <a:endParaRPr lang="en-CA"/>
          </a:p>
        </p:txBody>
      </p:sp>
    </p:spTree>
    <p:extLst>
      <p:ext uri="{BB962C8B-B14F-4D97-AF65-F5344CB8AC3E}">
        <p14:creationId xmlns:p14="http://schemas.microsoft.com/office/powerpoint/2010/main" val="1144167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0">
            <a:extLst>
              <a:ext uri="{FF2B5EF4-FFF2-40B4-BE49-F238E27FC236}">
                <a16:creationId xmlns:a16="http://schemas.microsoft.com/office/drawing/2014/main" id="{CA0802D0-0CBF-FD4F-973A-6118B75F807B}"/>
              </a:ext>
            </a:extLst>
          </p:cNvPr>
          <p:cNvSpPr>
            <a:spLocks noGrp="1" noChangeArrowheads="1"/>
          </p:cNvSpPr>
          <p:nvPr>
            <p:ph type="title"/>
          </p:nvPr>
        </p:nvSpPr>
        <p:spPr>
          <a:xfrm>
            <a:off x="620486" y="342901"/>
            <a:ext cx="9401175" cy="936625"/>
          </a:xfrm>
        </p:spPr>
        <p:txBody>
          <a:bodyPr/>
          <a:lstStyle/>
          <a:p>
            <a:r>
              <a:rPr lang="en-US" altLang="en-US"/>
              <a:t>Flow Analysis</a:t>
            </a:r>
          </a:p>
        </p:txBody>
      </p:sp>
      <p:sp>
        <p:nvSpPr>
          <p:cNvPr id="47106" name="Content Placeholder 1">
            <a:extLst>
              <a:ext uri="{FF2B5EF4-FFF2-40B4-BE49-F238E27FC236}">
                <a16:creationId xmlns:a16="http://schemas.microsoft.com/office/drawing/2014/main" id="{73C91B77-75CB-9349-9834-F6AD059A5EBA}"/>
              </a:ext>
            </a:extLst>
          </p:cNvPr>
          <p:cNvSpPr>
            <a:spLocks noGrp="1" noChangeArrowheads="1"/>
          </p:cNvSpPr>
          <p:nvPr>
            <p:ph idx="1"/>
          </p:nvPr>
        </p:nvSpPr>
        <p:spPr>
          <a:xfrm>
            <a:off x="620486" y="1673452"/>
            <a:ext cx="10744200" cy="3889375"/>
          </a:xfrm>
        </p:spPr>
        <p:txBody>
          <a:bodyPr/>
          <a:lstStyle/>
          <a:p>
            <a:pPr marL="0" indent="0">
              <a:buNone/>
            </a:pPr>
            <a:r>
              <a:rPr lang="en-US" altLang="en-US"/>
              <a:t>Let’s think about the different things that are important to us in terms of a process:</a:t>
            </a:r>
          </a:p>
          <a:p>
            <a:pPr marL="0" indent="0">
              <a:buNone/>
            </a:pPr>
            <a:r>
              <a:rPr lang="en-US" altLang="en-US" b="1" u="sng"/>
              <a:t>Flowrate</a:t>
            </a:r>
            <a:r>
              <a:rPr lang="en-US" altLang="en-US" u="sng"/>
              <a:t> (“throughput rate” or “productivity”)</a:t>
            </a:r>
            <a:r>
              <a:rPr lang="en-US" altLang="en-US"/>
              <a:t> </a:t>
            </a:r>
          </a:p>
          <a:p>
            <a:pPr marL="0" indent="0">
              <a:buNone/>
            </a:pPr>
            <a:r>
              <a:rPr lang="en-US" altLang="en-US"/>
              <a:t>– does it fail to meet the demand rate? (expect cranky customers)</a:t>
            </a:r>
          </a:p>
          <a:p>
            <a:pPr marL="0" indent="0">
              <a:buNone/>
            </a:pPr>
            <a:r>
              <a:rPr lang="en-US" altLang="en-US"/>
              <a:t>– does it meet the demand rate? (yay!)</a:t>
            </a:r>
          </a:p>
          <a:p>
            <a:pPr marL="0" indent="0">
              <a:buNone/>
            </a:pPr>
            <a:r>
              <a:rPr lang="en-US" altLang="en-US"/>
              <a:t>– does it exceed the demand rate?  (expect an accumulation of inventory)</a:t>
            </a:r>
          </a:p>
          <a:p>
            <a:pPr marL="0" indent="0">
              <a:buNone/>
            </a:pPr>
            <a:r>
              <a:rPr lang="en-US" altLang="en-US"/>
              <a:t>	- sometimes this is actually a smart strategy</a:t>
            </a:r>
          </a:p>
        </p:txBody>
      </p:sp>
      <p:pic>
        <p:nvPicPr>
          <p:cNvPr id="4" name="Picture 3" descr="A yellow emoji with a black background&#10;&#10;Description automatically generated with low confidence">
            <a:extLst>
              <a:ext uri="{FF2B5EF4-FFF2-40B4-BE49-F238E27FC236}">
                <a16:creationId xmlns:a16="http://schemas.microsoft.com/office/drawing/2014/main" id="{D2D55521-2985-4A96-F089-4545FF201040}"/>
              </a:ext>
            </a:extLst>
          </p:cNvPr>
          <p:cNvPicPr>
            <a:picLocks noChangeAspect="1"/>
          </p:cNvPicPr>
          <p:nvPr/>
        </p:nvPicPr>
        <p:blipFill>
          <a:blip r:embed="rId3"/>
          <a:stretch>
            <a:fillRect/>
          </a:stretch>
        </p:blipFill>
        <p:spPr>
          <a:xfrm>
            <a:off x="10628246" y="3204671"/>
            <a:ext cx="448658" cy="448658"/>
          </a:xfrm>
          <a:prstGeom prst="rect">
            <a:avLst/>
          </a:prstGeom>
        </p:spPr>
      </p:pic>
      <p:pic>
        <p:nvPicPr>
          <p:cNvPr id="6" name="Picture 5" descr="A yellow emoji giving a thumbs up&#10;&#10;Description automatically generated with medium confidence">
            <a:extLst>
              <a:ext uri="{FF2B5EF4-FFF2-40B4-BE49-F238E27FC236}">
                <a16:creationId xmlns:a16="http://schemas.microsoft.com/office/drawing/2014/main" id="{58A62F15-9A3B-3FA7-F14A-596BE976FDE5}"/>
              </a:ext>
            </a:extLst>
          </p:cNvPr>
          <p:cNvPicPr>
            <a:picLocks noChangeAspect="1"/>
          </p:cNvPicPr>
          <p:nvPr/>
        </p:nvPicPr>
        <p:blipFill>
          <a:blip r:embed="rId4"/>
          <a:stretch>
            <a:fillRect/>
          </a:stretch>
        </p:blipFill>
        <p:spPr>
          <a:xfrm>
            <a:off x="6571400" y="3794950"/>
            <a:ext cx="460465" cy="460465"/>
          </a:xfrm>
          <a:prstGeom prst="rect">
            <a:avLst/>
          </a:prstGeom>
        </p:spPr>
      </p:pic>
      <p:pic>
        <p:nvPicPr>
          <p:cNvPr id="8" name="Picture 7" descr="A stack of money with wings&#10;&#10;Description automatically generated with medium confidence">
            <a:extLst>
              <a:ext uri="{FF2B5EF4-FFF2-40B4-BE49-F238E27FC236}">
                <a16:creationId xmlns:a16="http://schemas.microsoft.com/office/drawing/2014/main" id="{2C97FB63-8536-D23D-8E69-914BB2A1051B}"/>
              </a:ext>
            </a:extLst>
          </p:cNvPr>
          <p:cNvPicPr>
            <a:picLocks noChangeAspect="1"/>
          </p:cNvPicPr>
          <p:nvPr/>
        </p:nvPicPr>
        <p:blipFill>
          <a:blip r:embed="rId5"/>
          <a:stretch>
            <a:fillRect/>
          </a:stretch>
        </p:blipFill>
        <p:spPr>
          <a:xfrm>
            <a:off x="2382056" y="4738618"/>
            <a:ext cx="445930" cy="44593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ED29-FBF8-5A30-A13C-BF3579517857}"/>
              </a:ext>
            </a:extLst>
          </p:cNvPr>
          <p:cNvSpPr>
            <a:spLocks noGrp="1"/>
          </p:cNvSpPr>
          <p:nvPr>
            <p:ph type="title"/>
          </p:nvPr>
        </p:nvSpPr>
        <p:spPr>
          <a:xfrm>
            <a:off x="562429" y="217652"/>
            <a:ext cx="9401269" cy="937444"/>
          </a:xfrm>
        </p:spPr>
        <p:txBody>
          <a:bodyPr/>
          <a:lstStyle/>
          <a:p>
            <a:r>
              <a:rPr lang="en-CA"/>
              <a:t>Sources of Variability</a:t>
            </a:r>
          </a:p>
        </p:txBody>
      </p:sp>
      <p:sp>
        <p:nvSpPr>
          <p:cNvPr id="3" name="Content Placeholder 2">
            <a:extLst>
              <a:ext uri="{FF2B5EF4-FFF2-40B4-BE49-F238E27FC236}">
                <a16:creationId xmlns:a16="http://schemas.microsoft.com/office/drawing/2014/main" id="{B08C2EC2-CB77-E87D-B333-58EACDFCD41D}"/>
              </a:ext>
            </a:extLst>
          </p:cNvPr>
          <p:cNvSpPr>
            <a:spLocks noGrp="1"/>
          </p:cNvSpPr>
          <p:nvPr>
            <p:ph idx="1"/>
          </p:nvPr>
        </p:nvSpPr>
        <p:spPr>
          <a:xfrm>
            <a:off x="562429" y="1484396"/>
            <a:ext cx="10671629" cy="3889208"/>
          </a:xfrm>
        </p:spPr>
        <p:txBody>
          <a:bodyPr/>
          <a:lstStyle/>
          <a:p>
            <a:pPr marL="0" indent="0">
              <a:buNone/>
            </a:pPr>
            <a:r>
              <a:rPr lang="en-CA" u="sng"/>
              <a:t>Influencing Variability in Customer Preferences</a:t>
            </a:r>
          </a:p>
          <a:p>
            <a:pPr marL="457200" lvl="1" indent="0">
              <a:buNone/>
            </a:pPr>
            <a:endParaRPr lang="en-CA"/>
          </a:p>
        </p:txBody>
      </p:sp>
      <p:pic>
        <p:nvPicPr>
          <p:cNvPr id="10" name="Picture 9">
            <a:extLst>
              <a:ext uri="{FF2B5EF4-FFF2-40B4-BE49-F238E27FC236}">
                <a16:creationId xmlns:a16="http://schemas.microsoft.com/office/drawing/2014/main" id="{503773F9-4F9D-4CA3-E178-9C9A70CE11E5}"/>
              </a:ext>
            </a:extLst>
          </p:cNvPr>
          <p:cNvPicPr>
            <a:picLocks noChangeAspect="1"/>
          </p:cNvPicPr>
          <p:nvPr/>
        </p:nvPicPr>
        <p:blipFill rotWithShape="1">
          <a:blip r:embed="rId3"/>
          <a:srcRect l="30833" t="52275" r="13215" b="29312"/>
          <a:stretch/>
        </p:blipFill>
        <p:spPr>
          <a:xfrm>
            <a:off x="887339" y="2184401"/>
            <a:ext cx="10742232" cy="1988456"/>
          </a:xfrm>
          <a:prstGeom prst="rect">
            <a:avLst/>
          </a:prstGeom>
        </p:spPr>
      </p:pic>
    </p:spTree>
    <p:extLst>
      <p:ext uri="{BB962C8B-B14F-4D97-AF65-F5344CB8AC3E}">
        <p14:creationId xmlns:p14="http://schemas.microsoft.com/office/powerpoint/2010/main" val="2723614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038CB-10A1-9634-F7F1-AB9494EC27B6}"/>
              </a:ext>
            </a:extLst>
          </p:cNvPr>
          <p:cNvSpPr>
            <a:spLocks noGrp="1"/>
          </p:cNvSpPr>
          <p:nvPr>
            <p:ph type="title"/>
          </p:nvPr>
        </p:nvSpPr>
        <p:spPr/>
        <p:txBody>
          <a:bodyPr/>
          <a:lstStyle/>
          <a:p>
            <a:r>
              <a:rPr lang="en-CA"/>
              <a:t>Psychology of Queues</a:t>
            </a:r>
          </a:p>
        </p:txBody>
      </p:sp>
      <p:sp>
        <p:nvSpPr>
          <p:cNvPr id="3" name="Content Placeholder 2">
            <a:extLst>
              <a:ext uri="{FF2B5EF4-FFF2-40B4-BE49-F238E27FC236}">
                <a16:creationId xmlns:a16="http://schemas.microsoft.com/office/drawing/2014/main" id="{4565FBA0-7BF6-CD46-0148-075EB73F7E23}"/>
              </a:ext>
            </a:extLst>
          </p:cNvPr>
          <p:cNvSpPr>
            <a:spLocks noGrp="1"/>
          </p:cNvSpPr>
          <p:nvPr>
            <p:ph idx="1"/>
          </p:nvPr>
        </p:nvSpPr>
        <p:spPr>
          <a:xfrm>
            <a:off x="838200" y="1484396"/>
            <a:ext cx="10490200" cy="3889208"/>
          </a:xfrm>
        </p:spPr>
        <p:txBody>
          <a:bodyPr/>
          <a:lstStyle/>
          <a:p>
            <a:r>
              <a:rPr lang="en-CA"/>
              <a:t>Unoccupied Time Feels Longer than Occupied Time</a:t>
            </a:r>
          </a:p>
          <a:p>
            <a:r>
              <a:rPr lang="en-CA"/>
              <a:t>Pre-Process Waits Feel Longer than In-Process Waits</a:t>
            </a:r>
          </a:p>
          <a:p>
            <a:r>
              <a:rPr lang="en-CA"/>
              <a:t>Anxiety Makes Waits Seem Longer</a:t>
            </a:r>
          </a:p>
          <a:p>
            <a:r>
              <a:rPr lang="en-CA"/>
              <a:t>Uncertain Waits Are Longer than Known, Finite Waits</a:t>
            </a:r>
          </a:p>
          <a:p>
            <a:r>
              <a:rPr lang="en-CA"/>
              <a:t>Unexplained Waits Are Longer than Explained Waits</a:t>
            </a:r>
          </a:p>
          <a:p>
            <a:r>
              <a:rPr lang="en-CA"/>
              <a:t>Unfair Waits are Longer than Equitable Waits</a:t>
            </a:r>
          </a:p>
          <a:p>
            <a:endParaRPr lang="en-CA"/>
          </a:p>
          <a:p>
            <a:pPr marL="0" indent="0">
              <a:buNone/>
            </a:pPr>
            <a:r>
              <a:rPr lang="en-CA" err="1"/>
              <a:t>Maister</a:t>
            </a:r>
            <a:r>
              <a:rPr lang="en-CA"/>
              <a:t>, D.H. (1984). Psychology of Waiting Lines, </a:t>
            </a:r>
            <a:r>
              <a:rPr lang="en-CA" i="1"/>
              <a:t>Harvard Business Review. </a:t>
            </a:r>
            <a:endParaRPr lang="en-CA"/>
          </a:p>
          <a:p>
            <a:pPr marL="0" indent="0">
              <a:buNone/>
            </a:pPr>
            <a:endParaRPr lang="en-CA"/>
          </a:p>
        </p:txBody>
      </p:sp>
    </p:spTree>
    <p:extLst>
      <p:ext uri="{BB962C8B-B14F-4D97-AF65-F5344CB8AC3E}">
        <p14:creationId xmlns:p14="http://schemas.microsoft.com/office/powerpoint/2010/main" val="2445877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1F04A-C2A0-8AAC-7B55-3E57ED849D7F}"/>
              </a:ext>
            </a:extLst>
          </p:cNvPr>
          <p:cNvSpPr>
            <a:spLocks noGrp="1"/>
          </p:cNvSpPr>
          <p:nvPr>
            <p:ph type="title"/>
          </p:nvPr>
        </p:nvSpPr>
        <p:spPr/>
        <p:txBody>
          <a:bodyPr/>
          <a:lstStyle/>
          <a:p>
            <a:r>
              <a:rPr lang="en-CA"/>
              <a:t>Queue Strategy</a:t>
            </a:r>
          </a:p>
        </p:txBody>
      </p:sp>
      <p:sp>
        <p:nvSpPr>
          <p:cNvPr id="3" name="Content Placeholder 2">
            <a:extLst>
              <a:ext uri="{FF2B5EF4-FFF2-40B4-BE49-F238E27FC236}">
                <a16:creationId xmlns:a16="http://schemas.microsoft.com/office/drawing/2014/main" id="{3E9C9EC6-356F-1F65-0B9E-84999250166F}"/>
              </a:ext>
            </a:extLst>
          </p:cNvPr>
          <p:cNvSpPr>
            <a:spLocks noGrp="1"/>
          </p:cNvSpPr>
          <p:nvPr>
            <p:ph idx="1"/>
          </p:nvPr>
        </p:nvSpPr>
        <p:spPr>
          <a:xfrm>
            <a:off x="838200" y="1630431"/>
            <a:ext cx="10918371" cy="3889208"/>
          </a:xfrm>
        </p:spPr>
        <p:txBody>
          <a:bodyPr/>
          <a:lstStyle/>
          <a:p>
            <a:r>
              <a:rPr lang="en-CA" sz="2400"/>
              <a:t>Keep progress moving. We’re often satisfied as long as we’re getting closer to the goal, even if its slowly. </a:t>
            </a:r>
          </a:p>
          <a:p>
            <a:r>
              <a:rPr lang="en-CA" sz="2400"/>
              <a:t>Avoid designing queues where the consumers move away from the service desk. </a:t>
            </a:r>
          </a:p>
          <a:p>
            <a:pPr lvl="1"/>
            <a:r>
              <a:rPr lang="en-CA" sz="2000"/>
              <a:t>If necessary, do it as late as possible in the queue</a:t>
            </a:r>
          </a:p>
          <a:p>
            <a:r>
              <a:rPr lang="en-CA" sz="2400"/>
              <a:t>Get consumers “in the system” ASAP. Consider a tiered (or multi-phase) service</a:t>
            </a:r>
          </a:p>
          <a:p>
            <a:r>
              <a:rPr lang="en-CA" sz="2400"/>
              <a:t>Social Justice: FIFO is viewed as being most equitable but don’t always happen (think about multiple queues each associated with an independent server where one moves faster than the other)</a:t>
            </a:r>
          </a:p>
          <a:p>
            <a:pPr marL="0" indent="0">
              <a:buNone/>
            </a:pPr>
            <a:endParaRPr lang="en-CA" sz="2000"/>
          </a:p>
          <a:p>
            <a:pPr marL="0" indent="0">
              <a:buNone/>
            </a:pPr>
            <a:r>
              <a:rPr lang="en-CA" sz="2000"/>
              <a:t>Soman, D. (2013). The Waiting Game: The Psychology of Time and its Effects on Service Design, </a:t>
            </a:r>
            <a:r>
              <a:rPr lang="en-CA" sz="2000" i="1" err="1"/>
              <a:t>Rotman</a:t>
            </a:r>
            <a:r>
              <a:rPr lang="en-CA" sz="2000" i="1"/>
              <a:t> Magazine</a:t>
            </a:r>
            <a:r>
              <a:rPr lang="en-CA" sz="2000"/>
              <a:t>. </a:t>
            </a:r>
          </a:p>
          <a:p>
            <a:pPr marL="0" indent="0">
              <a:buNone/>
            </a:pPr>
            <a:endParaRPr lang="en-CA" sz="2000"/>
          </a:p>
        </p:txBody>
      </p:sp>
    </p:spTree>
    <p:extLst>
      <p:ext uri="{BB962C8B-B14F-4D97-AF65-F5344CB8AC3E}">
        <p14:creationId xmlns:p14="http://schemas.microsoft.com/office/powerpoint/2010/main" val="2465246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1F04A-C2A0-8AAC-7B55-3E57ED849D7F}"/>
              </a:ext>
            </a:extLst>
          </p:cNvPr>
          <p:cNvSpPr>
            <a:spLocks noGrp="1"/>
          </p:cNvSpPr>
          <p:nvPr>
            <p:ph type="title"/>
          </p:nvPr>
        </p:nvSpPr>
        <p:spPr/>
        <p:txBody>
          <a:bodyPr/>
          <a:lstStyle/>
          <a:p>
            <a:r>
              <a:rPr lang="en-CA"/>
              <a:t>Queue Strategy - Scheduling</a:t>
            </a:r>
          </a:p>
        </p:txBody>
      </p:sp>
      <p:sp>
        <p:nvSpPr>
          <p:cNvPr id="3" name="Content Placeholder 2">
            <a:extLst>
              <a:ext uri="{FF2B5EF4-FFF2-40B4-BE49-F238E27FC236}">
                <a16:creationId xmlns:a16="http://schemas.microsoft.com/office/drawing/2014/main" id="{3E9C9EC6-356F-1F65-0B9E-84999250166F}"/>
              </a:ext>
            </a:extLst>
          </p:cNvPr>
          <p:cNvSpPr>
            <a:spLocks noGrp="1"/>
          </p:cNvSpPr>
          <p:nvPr>
            <p:ph idx="1"/>
          </p:nvPr>
        </p:nvSpPr>
        <p:spPr>
          <a:xfrm>
            <a:off x="838200" y="1630431"/>
            <a:ext cx="10918371" cy="3889208"/>
          </a:xfrm>
        </p:spPr>
        <p:txBody>
          <a:bodyPr/>
          <a:lstStyle/>
          <a:p>
            <a:r>
              <a:rPr lang="en-CA" sz="2400"/>
              <a:t>First-in, First-out (FIFO) is </a:t>
            </a:r>
            <a:r>
              <a:rPr lang="en-CA" sz="2400" i="1"/>
              <a:t>not</a:t>
            </a:r>
            <a:r>
              <a:rPr lang="en-CA" sz="2400"/>
              <a:t> particularly efficient</a:t>
            </a:r>
          </a:p>
          <a:p>
            <a:r>
              <a:rPr lang="en-CA" sz="2400"/>
              <a:t>Shortest Processing Time (SPT) minimizes the average flowtime </a:t>
            </a:r>
          </a:p>
          <a:p>
            <a:r>
              <a:rPr lang="en-CA" sz="2400"/>
              <a:t>Earliest Due Date (EDD) minimizes maximum lateness</a:t>
            </a:r>
          </a:p>
          <a:p>
            <a:r>
              <a:rPr lang="en-CA" sz="2400"/>
              <a:t>FIFO is accepted from a social-justice perspective</a:t>
            </a:r>
          </a:p>
          <a:p>
            <a:pPr marL="0" indent="0">
              <a:buNone/>
            </a:pPr>
            <a:endParaRPr lang="en-CA" sz="2000"/>
          </a:p>
          <a:p>
            <a:pPr marL="0" indent="0">
              <a:buNone/>
            </a:pPr>
            <a:endParaRPr lang="en-CA" sz="2000"/>
          </a:p>
        </p:txBody>
      </p:sp>
    </p:spTree>
    <p:extLst>
      <p:ext uri="{BB962C8B-B14F-4D97-AF65-F5344CB8AC3E}">
        <p14:creationId xmlns:p14="http://schemas.microsoft.com/office/powerpoint/2010/main" val="1111995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5E218-F8B6-78B5-97D9-DADA41364EA0}"/>
              </a:ext>
            </a:extLst>
          </p:cNvPr>
          <p:cNvSpPr>
            <a:spLocks noGrp="1"/>
          </p:cNvSpPr>
          <p:nvPr>
            <p:ph type="title"/>
          </p:nvPr>
        </p:nvSpPr>
        <p:spPr/>
        <p:txBody>
          <a:bodyPr/>
          <a:lstStyle/>
          <a:p>
            <a:r>
              <a:rPr lang="en-CA"/>
              <a:t>Queue Strategy</a:t>
            </a:r>
          </a:p>
        </p:txBody>
      </p:sp>
      <p:sp>
        <p:nvSpPr>
          <p:cNvPr id="3" name="Content Placeholder 2">
            <a:extLst>
              <a:ext uri="{FF2B5EF4-FFF2-40B4-BE49-F238E27FC236}">
                <a16:creationId xmlns:a16="http://schemas.microsoft.com/office/drawing/2014/main" id="{2A583B7A-E3DB-9EB0-B00C-99A9DC20AA21}"/>
              </a:ext>
            </a:extLst>
          </p:cNvPr>
          <p:cNvSpPr>
            <a:spLocks noGrp="1"/>
          </p:cNvSpPr>
          <p:nvPr>
            <p:ph idx="1"/>
          </p:nvPr>
        </p:nvSpPr>
        <p:spPr>
          <a:xfrm>
            <a:off x="645885" y="1484396"/>
            <a:ext cx="11422743" cy="3889208"/>
          </a:xfrm>
        </p:spPr>
        <p:txBody>
          <a:bodyPr/>
          <a:lstStyle/>
          <a:p>
            <a:r>
              <a:rPr lang="en-CA"/>
              <a:t>Know consumer expectations! How long will consumers accept waiting in line?</a:t>
            </a:r>
          </a:p>
          <a:p>
            <a:r>
              <a:rPr lang="en-CA"/>
              <a:t>Keep service rates consistent when possible.</a:t>
            </a:r>
          </a:p>
          <a:p>
            <a:r>
              <a:rPr lang="en-CA"/>
              <a:t>Distract them (music, televisions, magazines, etc.)</a:t>
            </a:r>
          </a:p>
          <a:p>
            <a:r>
              <a:rPr lang="en-CA"/>
              <a:t>Keep customers informed</a:t>
            </a:r>
          </a:p>
          <a:p>
            <a:r>
              <a:rPr lang="en-CA"/>
              <a:t>Self-service</a:t>
            </a:r>
          </a:p>
          <a:p>
            <a:r>
              <a:rPr lang="en-CA"/>
              <a:t>Staff not directly involved in serving customers should be kept out-of-sight</a:t>
            </a:r>
          </a:p>
          <a:p>
            <a:r>
              <a:rPr lang="en-CA"/>
              <a:t>Stay friendly! </a:t>
            </a:r>
          </a:p>
          <a:p>
            <a:pPr marL="0" indent="0">
              <a:buNone/>
            </a:pPr>
            <a:endParaRPr lang="en-CA"/>
          </a:p>
        </p:txBody>
      </p:sp>
    </p:spTree>
    <p:extLst>
      <p:ext uri="{BB962C8B-B14F-4D97-AF65-F5344CB8AC3E}">
        <p14:creationId xmlns:p14="http://schemas.microsoft.com/office/powerpoint/2010/main" val="1560872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B8AA-6200-F2A2-47F4-A2DBADEFAE88}"/>
              </a:ext>
            </a:extLst>
          </p:cNvPr>
          <p:cNvSpPr>
            <a:spLocks noGrp="1"/>
          </p:cNvSpPr>
          <p:nvPr>
            <p:ph type="title"/>
          </p:nvPr>
        </p:nvSpPr>
        <p:spPr/>
        <p:txBody>
          <a:bodyPr/>
          <a:lstStyle/>
          <a:p>
            <a:endParaRPr lang="en-CA"/>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0">
            <a:extLst>
              <a:ext uri="{FF2B5EF4-FFF2-40B4-BE49-F238E27FC236}">
                <a16:creationId xmlns:a16="http://schemas.microsoft.com/office/drawing/2014/main" id="{CA0802D0-0CBF-FD4F-973A-6118B75F807B}"/>
              </a:ext>
            </a:extLst>
          </p:cNvPr>
          <p:cNvSpPr>
            <a:spLocks noGrp="1" noChangeArrowheads="1"/>
          </p:cNvSpPr>
          <p:nvPr>
            <p:ph type="title"/>
          </p:nvPr>
        </p:nvSpPr>
        <p:spPr>
          <a:xfrm>
            <a:off x="620486" y="342901"/>
            <a:ext cx="9401175" cy="936625"/>
          </a:xfrm>
        </p:spPr>
        <p:txBody>
          <a:bodyPr/>
          <a:lstStyle/>
          <a:p>
            <a:r>
              <a:rPr lang="en-US" altLang="en-US"/>
              <a:t>Flow Analysis</a:t>
            </a:r>
          </a:p>
        </p:txBody>
      </p:sp>
      <p:sp>
        <p:nvSpPr>
          <p:cNvPr id="47106" name="Content Placeholder 1">
            <a:extLst>
              <a:ext uri="{FF2B5EF4-FFF2-40B4-BE49-F238E27FC236}">
                <a16:creationId xmlns:a16="http://schemas.microsoft.com/office/drawing/2014/main" id="{73C91B77-75CB-9349-9834-F6AD059A5EBA}"/>
              </a:ext>
            </a:extLst>
          </p:cNvPr>
          <p:cNvSpPr>
            <a:spLocks noGrp="1" noChangeArrowheads="1"/>
          </p:cNvSpPr>
          <p:nvPr>
            <p:ph idx="1"/>
          </p:nvPr>
        </p:nvSpPr>
        <p:spPr>
          <a:xfrm>
            <a:off x="620486" y="1508698"/>
            <a:ext cx="10744200" cy="3889375"/>
          </a:xfrm>
        </p:spPr>
        <p:txBody>
          <a:bodyPr/>
          <a:lstStyle/>
          <a:p>
            <a:pPr marL="0" indent="0">
              <a:buNone/>
            </a:pPr>
            <a:r>
              <a:rPr lang="en-US" altLang="en-US" b="1" u="sng"/>
              <a:t>Utilization</a:t>
            </a:r>
            <a:r>
              <a:rPr lang="en-US" altLang="en-US"/>
              <a:t> </a:t>
            </a:r>
          </a:p>
          <a:p>
            <a:pPr marL="0" indent="0">
              <a:buNone/>
            </a:pPr>
            <a:r>
              <a:rPr lang="en-US" altLang="en-US"/>
              <a:t>– are resources (employees and machines) </a:t>
            </a:r>
            <a:r>
              <a:rPr lang="en-US" altLang="en-US" i="1"/>
              <a:t>suitably</a:t>
            </a:r>
            <a:r>
              <a:rPr lang="en-US" altLang="en-US"/>
              <a:t> utilized?</a:t>
            </a:r>
          </a:p>
          <a:p>
            <a:pPr marL="0" indent="0">
              <a:buNone/>
            </a:pPr>
            <a:r>
              <a:rPr lang="en-US" altLang="en-US"/>
              <a:t>	- higher utilization rates risk burn-out, increased absenteeism 	and increased turn-over</a:t>
            </a:r>
          </a:p>
          <a:p>
            <a:pPr marL="0" indent="0">
              <a:buNone/>
            </a:pPr>
            <a:r>
              <a:rPr lang="en-US" altLang="en-US"/>
              <a:t>	- lower utilization rates imply the resource is being less 	productive (assuming UPT is static)</a:t>
            </a:r>
          </a:p>
          <a:p>
            <a:pPr marL="0" indent="0">
              <a:buNone/>
            </a:pPr>
            <a:r>
              <a:rPr lang="en-US" altLang="en-US"/>
              <a:t>	- expectations for utilization are contextually dependent</a:t>
            </a:r>
          </a:p>
          <a:p>
            <a:pPr marL="0" indent="0">
              <a:buNone/>
            </a:pPr>
            <a:endParaRPr lang="en-US" altLang="en-US"/>
          </a:p>
        </p:txBody>
      </p:sp>
      <p:pic>
        <p:nvPicPr>
          <p:cNvPr id="5" name="Picture 4" descr="A white and red ambulance&#10;&#10;Description automatically generated with low confidence">
            <a:extLst>
              <a:ext uri="{FF2B5EF4-FFF2-40B4-BE49-F238E27FC236}">
                <a16:creationId xmlns:a16="http://schemas.microsoft.com/office/drawing/2014/main" id="{2DB75395-9999-1192-30AC-5DA353168D56}"/>
              </a:ext>
            </a:extLst>
          </p:cNvPr>
          <p:cNvPicPr>
            <a:picLocks noChangeAspect="1"/>
          </p:cNvPicPr>
          <p:nvPr/>
        </p:nvPicPr>
        <p:blipFill>
          <a:blip r:embed="rId3"/>
          <a:stretch>
            <a:fillRect/>
          </a:stretch>
        </p:blipFill>
        <p:spPr>
          <a:xfrm>
            <a:off x="3454787" y="5138726"/>
            <a:ext cx="1358662" cy="759967"/>
          </a:xfrm>
          <a:prstGeom prst="rect">
            <a:avLst/>
          </a:prstGeom>
        </p:spPr>
      </p:pic>
      <p:sp>
        <p:nvSpPr>
          <p:cNvPr id="7" name="TextBox 6">
            <a:extLst>
              <a:ext uri="{FF2B5EF4-FFF2-40B4-BE49-F238E27FC236}">
                <a16:creationId xmlns:a16="http://schemas.microsoft.com/office/drawing/2014/main" id="{D047EBB1-3B0F-2FCA-48EA-279479CCAFD2}"/>
              </a:ext>
            </a:extLst>
          </p:cNvPr>
          <p:cNvSpPr txBox="1"/>
          <p:nvPr/>
        </p:nvSpPr>
        <p:spPr>
          <a:xfrm>
            <a:off x="2884868" y="5950208"/>
            <a:ext cx="2498501" cy="461665"/>
          </a:xfrm>
          <a:prstGeom prst="rect">
            <a:avLst/>
          </a:prstGeom>
          <a:noFill/>
        </p:spPr>
        <p:txBody>
          <a:bodyPr wrap="square" rtlCol="0">
            <a:spAutoFit/>
          </a:bodyPr>
          <a:lstStyle/>
          <a:p>
            <a:r>
              <a:rPr lang="en-GB" sz="1200" b="1"/>
              <a:t>Ambulance</a:t>
            </a:r>
            <a:r>
              <a:rPr lang="en-GB" sz="1200"/>
              <a:t> – resource allocated to meet </a:t>
            </a:r>
            <a:r>
              <a:rPr lang="en-GB" sz="1200" i="1"/>
              <a:t>peak</a:t>
            </a:r>
            <a:r>
              <a:rPr lang="en-GB" sz="1200"/>
              <a:t> demand (presumably)</a:t>
            </a:r>
            <a:endParaRPr lang="en-CA" sz="1200" b="1"/>
          </a:p>
        </p:txBody>
      </p:sp>
      <p:pic>
        <p:nvPicPr>
          <p:cNvPr id="9" name="Picture 8">
            <a:extLst>
              <a:ext uri="{FF2B5EF4-FFF2-40B4-BE49-F238E27FC236}">
                <a16:creationId xmlns:a16="http://schemas.microsoft.com/office/drawing/2014/main" id="{8EF62690-8C98-82C4-8870-30AEBD3F0FFB}"/>
              </a:ext>
            </a:extLst>
          </p:cNvPr>
          <p:cNvPicPr>
            <a:picLocks noChangeAspect="1"/>
          </p:cNvPicPr>
          <p:nvPr/>
        </p:nvPicPr>
        <p:blipFill>
          <a:blip r:embed="rId4"/>
          <a:stretch>
            <a:fillRect/>
          </a:stretch>
        </p:blipFill>
        <p:spPr>
          <a:xfrm>
            <a:off x="6356978" y="4839378"/>
            <a:ext cx="1358662" cy="1358662"/>
          </a:xfrm>
          <a:prstGeom prst="rect">
            <a:avLst/>
          </a:prstGeom>
        </p:spPr>
      </p:pic>
      <p:sp>
        <p:nvSpPr>
          <p:cNvPr id="10" name="TextBox 9">
            <a:extLst>
              <a:ext uri="{FF2B5EF4-FFF2-40B4-BE49-F238E27FC236}">
                <a16:creationId xmlns:a16="http://schemas.microsoft.com/office/drawing/2014/main" id="{9B8A6677-3033-0F57-C39B-7681ED67A915}"/>
              </a:ext>
            </a:extLst>
          </p:cNvPr>
          <p:cNvSpPr txBox="1"/>
          <p:nvPr/>
        </p:nvSpPr>
        <p:spPr>
          <a:xfrm>
            <a:off x="5935014" y="5916033"/>
            <a:ext cx="2498501" cy="461665"/>
          </a:xfrm>
          <a:prstGeom prst="rect">
            <a:avLst/>
          </a:prstGeom>
          <a:noFill/>
        </p:spPr>
        <p:txBody>
          <a:bodyPr wrap="square" rtlCol="0">
            <a:spAutoFit/>
          </a:bodyPr>
          <a:lstStyle/>
          <a:p>
            <a:r>
              <a:rPr lang="en-GB" sz="1200" b="1"/>
              <a:t>Ferry</a:t>
            </a:r>
            <a:r>
              <a:rPr lang="en-GB" sz="1200"/>
              <a:t> – resource allocated to meet </a:t>
            </a:r>
            <a:r>
              <a:rPr lang="en-GB" sz="1200" i="1"/>
              <a:t>average</a:t>
            </a:r>
            <a:r>
              <a:rPr lang="en-GB" sz="1200"/>
              <a:t> demand</a:t>
            </a:r>
            <a:endParaRPr lang="en-CA" sz="1200" b="1"/>
          </a:p>
        </p:txBody>
      </p:sp>
    </p:spTree>
    <p:extLst>
      <p:ext uri="{BB962C8B-B14F-4D97-AF65-F5344CB8AC3E}">
        <p14:creationId xmlns:p14="http://schemas.microsoft.com/office/powerpoint/2010/main" val="3739410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0">
            <a:extLst>
              <a:ext uri="{FF2B5EF4-FFF2-40B4-BE49-F238E27FC236}">
                <a16:creationId xmlns:a16="http://schemas.microsoft.com/office/drawing/2014/main" id="{CA0802D0-0CBF-FD4F-973A-6118B75F807B}"/>
              </a:ext>
            </a:extLst>
          </p:cNvPr>
          <p:cNvSpPr>
            <a:spLocks noGrp="1" noChangeArrowheads="1"/>
          </p:cNvSpPr>
          <p:nvPr>
            <p:ph type="title"/>
          </p:nvPr>
        </p:nvSpPr>
        <p:spPr>
          <a:xfrm>
            <a:off x="620486" y="342901"/>
            <a:ext cx="9401175" cy="936625"/>
          </a:xfrm>
        </p:spPr>
        <p:txBody>
          <a:bodyPr/>
          <a:lstStyle/>
          <a:p>
            <a:r>
              <a:rPr lang="en-US" altLang="en-US"/>
              <a:t>Flow Analysis</a:t>
            </a:r>
          </a:p>
        </p:txBody>
      </p:sp>
      <p:sp>
        <p:nvSpPr>
          <p:cNvPr id="47106" name="Content Placeholder 1">
            <a:extLst>
              <a:ext uri="{FF2B5EF4-FFF2-40B4-BE49-F238E27FC236}">
                <a16:creationId xmlns:a16="http://schemas.microsoft.com/office/drawing/2014/main" id="{73C91B77-75CB-9349-9834-F6AD059A5EBA}"/>
              </a:ext>
            </a:extLst>
          </p:cNvPr>
          <p:cNvSpPr>
            <a:spLocks noGrp="1" noChangeArrowheads="1"/>
          </p:cNvSpPr>
          <p:nvPr>
            <p:ph idx="1"/>
          </p:nvPr>
        </p:nvSpPr>
        <p:spPr>
          <a:xfrm>
            <a:off x="620486" y="1508698"/>
            <a:ext cx="10744200" cy="3889375"/>
          </a:xfrm>
        </p:spPr>
        <p:txBody>
          <a:bodyPr/>
          <a:lstStyle/>
          <a:p>
            <a:pPr marL="0" indent="0">
              <a:buNone/>
            </a:pPr>
            <a:r>
              <a:rPr lang="en-US" altLang="en-US" b="1" u="sng"/>
              <a:t>Level Loading</a:t>
            </a:r>
            <a:r>
              <a:rPr lang="en-US" altLang="en-US"/>
              <a:t> </a:t>
            </a:r>
          </a:p>
          <a:p>
            <a:pPr>
              <a:buFontTx/>
              <a:buChar char="-"/>
            </a:pPr>
            <a:r>
              <a:rPr lang="en-US" altLang="en-US"/>
              <a:t>is the utilization of resources relatively consistent across various stages of the process?</a:t>
            </a:r>
          </a:p>
          <a:p>
            <a:pPr lvl="1">
              <a:buFontTx/>
              <a:buChar char="-"/>
            </a:pPr>
            <a:r>
              <a:rPr lang="en-US" altLang="en-US"/>
              <a:t>if not, can we reallocate </a:t>
            </a:r>
            <a:r>
              <a:rPr lang="en-US" altLang="en-US" err="1"/>
              <a:t>labour</a:t>
            </a:r>
            <a:r>
              <a:rPr lang="en-US" altLang="en-US"/>
              <a:t>?</a:t>
            </a:r>
          </a:p>
          <a:p>
            <a:pPr lvl="2">
              <a:buFontTx/>
              <a:buChar char="-"/>
            </a:pPr>
            <a:r>
              <a:rPr lang="en-US" altLang="en-US"/>
              <a:t>if reallocated from the stage having the lowest utilization to the bottleneck stage, we will have increased resource utilization and the process capacity without spending a single penny. That’s a win!</a:t>
            </a:r>
          </a:p>
          <a:p>
            <a:pPr marL="0" indent="0">
              <a:buNone/>
            </a:pPr>
            <a:endParaRPr lang="en-US" altLang="en-US"/>
          </a:p>
        </p:txBody>
      </p:sp>
      <p:pic>
        <p:nvPicPr>
          <p:cNvPr id="2" name="Picture 1" descr="A yellow emoji giving a thumbs up&#10;&#10;Description automatically generated with medium confidence">
            <a:extLst>
              <a:ext uri="{FF2B5EF4-FFF2-40B4-BE49-F238E27FC236}">
                <a16:creationId xmlns:a16="http://schemas.microsoft.com/office/drawing/2014/main" id="{A8CA8849-2549-DE4C-F6B1-F6B2240F5827}"/>
              </a:ext>
            </a:extLst>
          </p:cNvPr>
          <p:cNvPicPr>
            <a:picLocks noChangeAspect="1"/>
          </p:cNvPicPr>
          <p:nvPr/>
        </p:nvPicPr>
        <p:blipFill>
          <a:blip r:embed="rId3"/>
          <a:stretch>
            <a:fillRect/>
          </a:stretch>
        </p:blipFill>
        <p:spPr>
          <a:xfrm>
            <a:off x="4723282" y="4025182"/>
            <a:ext cx="460465" cy="460465"/>
          </a:xfrm>
          <a:prstGeom prst="rect">
            <a:avLst/>
          </a:prstGeom>
        </p:spPr>
      </p:pic>
    </p:spTree>
    <p:extLst>
      <p:ext uri="{BB962C8B-B14F-4D97-AF65-F5344CB8AC3E}">
        <p14:creationId xmlns:p14="http://schemas.microsoft.com/office/powerpoint/2010/main" val="3016546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0">
            <a:extLst>
              <a:ext uri="{FF2B5EF4-FFF2-40B4-BE49-F238E27FC236}">
                <a16:creationId xmlns:a16="http://schemas.microsoft.com/office/drawing/2014/main" id="{CA0802D0-0CBF-FD4F-973A-6118B75F807B}"/>
              </a:ext>
            </a:extLst>
          </p:cNvPr>
          <p:cNvSpPr>
            <a:spLocks noGrp="1" noChangeArrowheads="1"/>
          </p:cNvSpPr>
          <p:nvPr>
            <p:ph type="title"/>
          </p:nvPr>
        </p:nvSpPr>
        <p:spPr>
          <a:xfrm>
            <a:off x="620486" y="342901"/>
            <a:ext cx="9401175" cy="936625"/>
          </a:xfrm>
        </p:spPr>
        <p:txBody>
          <a:bodyPr/>
          <a:lstStyle/>
          <a:p>
            <a:r>
              <a:rPr lang="en-US" altLang="en-US"/>
              <a:t>Flow Analysis</a:t>
            </a:r>
          </a:p>
        </p:txBody>
      </p:sp>
      <p:sp>
        <p:nvSpPr>
          <p:cNvPr id="47106" name="Content Placeholder 1">
            <a:extLst>
              <a:ext uri="{FF2B5EF4-FFF2-40B4-BE49-F238E27FC236}">
                <a16:creationId xmlns:a16="http://schemas.microsoft.com/office/drawing/2014/main" id="{73C91B77-75CB-9349-9834-F6AD059A5EBA}"/>
              </a:ext>
            </a:extLst>
          </p:cNvPr>
          <p:cNvSpPr>
            <a:spLocks noGrp="1" noChangeArrowheads="1"/>
          </p:cNvSpPr>
          <p:nvPr>
            <p:ph idx="1"/>
          </p:nvPr>
        </p:nvSpPr>
        <p:spPr>
          <a:xfrm>
            <a:off x="620486" y="1508698"/>
            <a:ext cx="10744200" cy="3889375"/>
          </a:xfrm>
        </p:spPr>
        <p:txBody>
          <a:bodyPr/>
          <a:lstStyle/>
          <a:p>
            <a:pPr marL="0" indent="0">
              <a:buNone/>
            </a:pPr>
            <a:r>
              <a:rPr lang="en-US" altLang="en-US" sz="2400" b="1" u="sng"/>
              <a:t>Flowtime </a:t>
            </a:r>
            <a:r>
              <a:rPr lang="en-US" altLang="en-US" sz="2400" u="sng"/>
              <a:t>(“throughput time”)</a:t>
            </a:r>
            <a:r>
              <a:rPr lang="en-US" altLang="en-US" sz="2400"/>
              <a:t> </a:t>
            </a:r>
          </a:p>
          <a:p>
            <a:pPr marL="0" indent="0">
              <a:buNone/>
            </a:pPr>
            <a:r>
              <a:rPr lang="en-US" altLang="en-US" sz="2400"/>
              <a:t>– how long WIP takes from the moment it enters a process through to the end of the process</a:t>
            </a:r>
          </a:p>
          <a:p>
            <a:pPr marL="0" indent="0">
              <a:buNone/>
            </a:pPr>
            <a:r>
              <a:rPr lang="en-US" altLang="en-US" sz="2400"/>
              <a:t>	- certainly, as customers we appreciate shorter flowtimes</a:t>
            </a:r>
          </a:p>
          <a:p>
            <a:pPr marL="0" indent="0">
              <a:buNone/>
            </a:pPr>
            <a:endParaRPr lang="en-US" altLang="en-US" sz="1000"/>
          </a:p>
          <a:p>
            <a:pPr marL="0" indent="0">
              <a:buNone/>
            </a:pPr>
            <a:r>
              <a:rPr lang="en-US" altLang="en-US" sz="2400" b="1" u="sng"/>
              <a:t>Inventory</a:t>
            </a:r>
          </a:p>
          <a:p>
            <a:pPr>
              <a:buFontTx/>
              <a:buChar char="-"/>
            </a:pPr>
            <a:r>
              <a:rPr lang="en-US" altLang="en-US" sz="2400"/>
              <a:t>for some service operations, “inventory” can mean the number of customers in a process.</a:t>
            </a:r>
          </a:p>
          <a:p>
            <a:pPr>
              <a:buFontTx/>
              <a:buChar char="-"/>
            </a:pPr>
            <a:r>
              <a:rPr lang="en-US" altLang="en-US" sz="2400"/>
              <a:t>more typically, it represents the volume of WIP on a manufacturing or production line </a:t>
            </a:r>
          </a:p>
          <a:p>
            <a:pPr>
              <a:buFontTx/>
              <a:buChar char="-"/>
            </a:pPr>
            <a:endParaRPr lang="en-US" altLang="en-US" sz="2400" b="1"/>
          </a:p>
          <a:p>
            <a:pPr marL="0" indent="0">
              <a:buNone/>
            </a:pPr>
            <a:endParaRPr lang="en-US" altLang="en-US" sz="2400" b="1"/>
          </a:p>
          <a:p>
            <a:pPr marL="0" indent="0">
              <a:buNone/>
            </a:pPr>
            <a:endParaRPr lang="en-US" altLang="en-US" sz="2400"/>
          </a:p>
        </p:txBody>
      </p:sp>
    </p:spTree>
    <p:extLst>
      <p:ext uri="{BB962C8B-B14F-4D97-AF65-F5344CB8AC3E}">
        <p14:creationId xmlns:p14="http://schemas.microsoft.com/office/powerpoint/2010/main" val="2758725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5C5-F4EE-3154-68AA-3E9955F8B04A}"/>
              </a:ext>
            </a:extLst>
          </p:cNvPr>
          <p:cNvSpPr>
            <a:spLocks noGrp="1"/>
          </p:cNvSpPr>
          <p:nvPr>
            <p:ph type="title"/>
          </p:nvPr>
        </p:nvSpPr>
        <p:spPr/>
        <p:txBody>
          <a:bodyPr/>
          <a:lstStyle/>
          <a:p>
            <a:r>
              <a:rPr lang="en-GB"/>
              <a:t>Little’s Law</a:t>
            </a:r>
            <a:endParaRPr lang="en-CA"/>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675B8D-9C26-7094-5EEC-B77CC6B399A7}"/>
                  </a:ext>
                </a:extLst>
              </p:cNvPr>
              <p:cNvSpPr>
                <a:spLocks noGrp="1"/>
              </p:cNvSpPr>
              <p:nvPr>
                <p:ph idx="1"/>
              </p:nvPr>
            </p:nvSpPr>
            <p:spPr>
              <a:xfrm>
                <a:off x="838200" y="1862659"/>
                <a:ext cx="10636876" cy="3889208"/>
              </a:xfrm>
            </p:spPr>
            <p:txBody>
              <a:bodyPr/>
              <a:lstStyle/>
              <a:p>
                <a:pPr marL="0" indent="0">
                  <a:buNone/>
                </a:pPr>
                <a:r>
                  <a:rPr lang="en-GB"/>
                  <a:t>It happens that three of these variables are related by “Little’s Law”:</a:t>
                </a:r>
              </a:p>
              <a:p>
                <a:pPr marL="0" indent="0">
                  <a:buNone/>
                </a:pPr>
                <a:endParaRPr lang="en-GB" sz="1000"/>
              </a:p>
              <a:p>
                <a:pPr marL="0" indent="0">
                  <a:buNone/>
                </a:pPr>
                <a14:m>
                  <m:oMathPara xmlns:m="http://schemas.openxmlformats.org/officeDocument/2006/math">
                    <m:oMathParaPr>
                      <m:jc m:val="centerGroup"/>
                    </m:oMathParaPr>
                    <m:oMath xmlns:m="http://schemas.openxmlformats.org/officeDocument/2006/math">
                      <m:r>
                        <m:rPr>
                          <m:nor/>
                        </m:rPr>
                        <a:rPr lang="en-GB" b="0" i="0" smtClean="0">
                          <a:latin typeface="Cambria Math" panose="02040503050406030204" pitchFamily="18" charset="0"/>
                        </a:rPr>
                        <m:t>Average</m:t>
                      </m:r>
                      <m:r>
                        <m:rPr>
                          <m:nor/>
                        </m:rPr>
                        <a:rPr lang="en-GB" b="0" i="0" smtClean="0">
                          <a:latin typeface="Cambria Math" panose="02040503050406030204" pitchFamily="18" charset="0"/>
                        </a:rPr>
                        <m:t> </m:t>
                      </m:r>
                      <m:r>
                        <m:rPr>
                          <m:nor/>
                        </m:rPr>
                        <a:rPr lang="en-GB" b="0" i="0" smtClean="0">
                          <a:latin typeface="Cambria Math" panose="02040503050406030204" pitchFamily="18" charset="0"/>
                        </a:rPr>
                        <m:t>Inventory</m:t>
                      </m:r>
                      <m:r>
                        <a:rPr lang="en-GB" b="0" i="1" smtClean="0">
                          <a:latin typeface="Cambria Math" panose="02040503050406030204" pitchFamily="18" charset="0"/>
                        </a:rPr>
                        <m:t>=</m:t>
                      </m:r>
                      <m:r>
                        <m:rPr>
                          <m:nor/>
                        </m:rPr>
                        <a:rPr lang="en-GB" b="0" i="0" smtClean="0">
                          <a:latin typeface="Cambria Math" panose="02040503050406030204" pitchFamily="18" charset="0"/>
                        </a:rPr>
                        <m:t>Average</m:t>
                      </m:r>
                      <m:r>
                        <m:rPr>
                          <m:nor/>
                        </m:rPr>
                        <a:rPr lang="en-GB" b="0" i="0" smtClean="0">
                          <a:latin typeface="Cambria Math" panose="02040503050406030204" pitchFamily="18" charset="0"/>
                        </a:rPr>
                        <m:t> </m:t>
                      </m:r>
                      <m:r>
                        <m:rPr>
                          <m:nor/>
                        </m:rPr>
                        <a:rPr lang="en-GB" b="0" i="0" smtClean="0">
                          <a:latin typeface="Cambria Math" panose="02040503050406030204" pitchFamily="18" charset="0"/>
                        </a:rPr>
                        <m:t>Flowrate</m:t>
                      </m:r>
                      <m:r>
                        <a:rPr lang="en-GB" b="0" i="1" smtClean="0">
                          <a:latin typeface="Cambria Math" panose="02040503050406030204" pitchFamily="18" charset="0"/>
                          <a:ea typeface="Cambria Math" panose="02040503050406030204" pitchFamily="18" charset="0"/>
                        </a:rPr>
                        <m:t>×</m:t>
                      </m:r>
                      <m:r>
                        <m:rPr>
                          <m:nor/>
                        </m:rPr>
                        <a:rPr lang="en-GB" b="0" i="0" smtClean="0">
                          <a:latin typeface="Cambria Math" panose="02040503050406030204" pitchFamily="18" charset="0"/>
                          <a:ea typeface="Cambria Math" panose="02040503050406030204" pitchFamily="18" charset="0"/>
                        </a:rPr>
                        <m:t>Average</m:t>
                      </m:r>
                      <m:r>
                        <m:rPr>
                          <m:nor/>
                        </m:rPr>
                        <a:rPr lang="en-GB" b="0" i="0" smtClean="0">
                          <a:latin typeface="Cambria Math" panose="02040503050406030204" pitchFamily="18" charset="0"/>
                          <a:ea typeface="Cambria Math" panose="02040503050406030204" pitchFamily="18" charset="0"/>
                        </a:rPr>
                        <m:t> </m:t>
                      </m:r>
                      <m:r>
                        <m:rPr>
                          <m:nor/>
                        </m:rPr>
                        <a:rPr lang="en-GB" b="0" i="0" smtClean="0">
                          <a:latin typeface="Cambria Math" panose="02040503050406030204" pitchFamily="18" charset="0"/>
                          <a:ea typeface="Cambria Math" panose="02040503050406030204" pitchFamily="18" charset="0"/>
                        </a:rPr>
                        <m:t>Flowtime</m:t>
                      </m:r>
                    </m:oMath>
                  </m:oMathPara>
                </a14:m>
                <a:endParaRPr lang="en-CA"/>
              </a:p>
              <a:p>
                <a:pPr marL="0" indent="0">
                  <a:buNone/>
                </a:pPr>
                <a:r>
                  <a:rPr lang="en-GB"/>
                  <a:t>This is often abbreviated in the following forms:</a:t>
                </a:r>
              </a:p>
              <a:p>
                <a:pPr marL="0" indent="0">
                  <a:buNone/>
                </a:pPr>
                <a:endParaRPr lang="en-GB" sz="900"/>
              </a:p>
              <a:p>
                <a:pPr marL="0" indent="0">
                  <a:buNone/>
                </a:pPr>
                <a14:m>
                  <m:oMathPara xmlns:m="http://schemas.openxmlformats.org/officeDocument/2006/math">
                    <m:oMathParaPr>
                      <m:jc m:val="center"/>
                    </m:oMathParaPr>
                    <m:oMath xmlns:m="http://schemas.openxmlformats.org/officeDocument/2006/math">
                      <m:r>
                        <m:rPr>
                          <m:nor/>
                        </m:rPr>
                        <a:rPr lang="en-GB" b="0" i="0" smtClean="0">
                          <a:latin typeface="Cambria Math" panose="02040503050406030204" pitchFamily="18" charset="0"/>
                        </a:rPr>
                        <m:t>Inventory</m:t>
                      </m:r>
                      <m:r>
                        <a:rPr lang="en-GB" b="0" i="1" smtClean="0">
                          <a:latin typeface="Cambria Math" panose="02040503050406030204" pitchFamily="18" charset="0"/>
                        </a:rPr>
                        <m:t>=</m:t>
                      </m:r>
                      <m:r>
                        <m:rPr>
                          <m:nor/>
                        </m:rPr>
                        <a:rPr lang="en-GB" b="0" i="0" smtClean="0">
                          <a:latin typeface="Cambria Math" panose="02040503050406030204" pitchFamily="18" charset="0"/>
                        </a:rPr>
                        <m:t>Flowrate</m:t>
                      </m:r>
                      <m:r>
                        <a:rPr lang="en-GB" b="0" i="1" smtClean="0">
                          <a:latin typeface="Cambria Math" panose="02040503050406030204" pitchFamily="18" charset="0"/>
                          <a:ea typeface="Cambria Math" panose="02040503050406030204" pitchFamily="18" charset="0"/>
                        </a:rPr>
                        <m:t>×</m:t>
                      </m:r>
                      <m:r>
                        <m:rPr>
                          <m:nor/>
                        </m:rPr>
                        <a:rPr lang="en-GB" b="0" i="0" smtClean="0">
                          <a:latin typeface="Cambria Math" panose="02040503050406030204" pitchFamily="18" charset="0"/>
                          <a:ea typeface="Cambria Math" panose="02040503050406030204" pitchFamily="18" charset="0"/>
                        </a:rPr>
                        <m:t>Flowtime</m:t>
                      </m:r>
                    </m:oMath>
                  </m:oMathPara>
                </a14:m>
                <a:endParaRPr lang="en-GB" b="0">
                  <a:ea typeface="Cambria Math" panose="02040503050406030204" pitchFamily="18" charset="0"/>
                </a:endParaRPr>
              </a:p>
              <a:p>
                <a:pPr marL="0" indent="0">
                  <a:buNone/>
                </a:pPr>
                <a:endParaRPr lang="en-GB" sz="800" i="1">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GB" i="1">
                          <a:latin typeface="Cambria Math" panose="02040503050406030204" pitchFamily="18" charset="0"/>
                          <a:ea typeface="Cambria Math" panose="02040503050406030204" pitchFamily="18" charset="0"/>
                        </a:rPr>
                        <m:t>𝐼</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𝑅</m:t>
                      </m:r>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𝑇</m:t>
                      </m:r>
                    </m:oMath>
                  </m:oMathPara>
                </a14:m>
                <a:endParaRPr lang="en-CA"/>
              </a:p>
              <a:p>
                <a:pPr marL="0" indent="0">
                  <a:buNone/>
                </a:pPr>
                <a:endParaRPr lang="en-CA"/>
              </a:p>
            </p:txBody>
          </p:sp>
        </mc:Choice>
        <mc:Fallback>
          <p:sp>
            <p:nvSpPr>
              <p:cNvPr id="3" name="Content Placeholder 2">
                <a:extLst>
                  <a:ext uri="{FF2B5EF4-FFF2-40B4-BE49-F238E27FC236}">
                    <a16:creationId xmlns:a16="http://schemas.microsoft.com/office/drawing/2014/main" id="{35675B8D-9C26-7094-5EEC-B77CC6B399A7}"/>
                  </a:ext>
                </a:extLst>
              </p:cNvPr>
              <p:cNvSpPr>
                <a:spLocks noGrp="1" noRot="1" noChangeAspect="1" noMove="1" noResize="1" noEditPoints="1" noAdjustHandles="1" noChangeArrowheads="1" noChangeShapeType="1" noTextEdit="1"/>
              </p:cNvSpPr>
              <p:nvPr>
                <p:ph idx="1"/>
              </p:nvPr>
            </p:nvSpPr>
            <p:spPr>
              <a:xfrm>
                <a:off x="838200" y="1862659"/>
                <a:ext cx="10636876" cy="3889208"/>
              </a:xfrm>
              <a:blipFill>
                <a:blip r:embed="rId2"/>
                <a:stretch>
                  <a:fillRect l="-2064" t="-2821" r="-401"/>
                </a:stretch>
              </a:blipFill>
            </p:spPr>
            <p:txBody>
              <a:bodyPr/>
              <a:lstStyle/>
              <a:p>
                <a:r>
                  <a:rPr lang="en-US">
                    <a:noFill/>
                  </a:rPr>
                  <a:t> </a:t>
                </a:r>
              </a:p>
            </p:txBody>
          </p:sp>
        </mc:Fallback>
      </mc:AlternateContent>
    </p:spTree>
    <p:extLst>
      <p:ext uri="{BB962C8B-B14F-4D97-AF65-F5344CB8AC3E}">
        <p14:creationId xmlns:p14="http://schemas.microsoft.com/office/powerpoint/2010/main" val="1773110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5C5-F4EE-3154-68AA-3E9955F8B04A}"/>
              </a:ext>
            </a:extLst>
          </p:cNvPr>
          <p:cNvSpPr>
            <a:spLocks noGrp="1"/>
          </p:cNvSpPr>
          <p:nvPr>
            <p:ph type="title"/>
          </p:nvPr>
        </p:nvSpPr>
        <p:spPr/>
        <p:txBody>
          <a:bodyPr/>
          <a:lstStyle/>
          <a:p>
            <a:r>
              <a:rPr lang="en-GB"/>
              <a:t>Little’s Law - Application</a:t>
            </a:r>
            <a:endParaRPr lang="en-CA"/>
          </a:p>
        </p:txBody>
      </p:sp>
      <p:sp>
        <p:nvSpPr>
          <p:cNvPr id="3" name="Content Placeholder 2">
            <a:extLst>
              <a:ext uri="{FF2B5EF4-FFF2-40B4-BE49-F238E27FC236}">
                <a16:creationId xmlns:a16="http://schemas.microsoft.com/office/drawing/2014/main" id="{35675B8D-9C26-7094-5EEC-B77CC6B399A7}"/>
              </a:ext>
            </a:extLst>
          </p:cNvPr>
          <p:cNvSpPr>
            <a:spLocks noGrp="1"/>
          </p:cNvSpPr>
          <p:nvPr>
            <p:ph idx="1"/>
          </p:nvPr>
        </p:nvSpPr>
        <p:spPr>
          <a:xfrm>
            <a:off x="515155" y="1862659"/>
            <a:ext cx="11365606" cy="3889208"/>
          </a:xfrm>
        </p:spPr>
        <p:txBody>
          <a:bodyPr/>
          <a:lstStyle/>
          <a:p>
            <a:pPr marL="0" indent="0">
              <a:buNone/>
            </a:pPr>
            <a:r>
              <a:rPr lang="en-GB"/>
              <a:t>Little’s Law shows up in many different ways in both OM and Engineering.</a:t>
            </a:r>
          </a:p>
          <a:p>
            <a:pPr marL="0" indent="0">
              <a:buNone/>
            </a:pPr>
            <a:endParaRPr lang="en-GB"/>
          </a:p>
          <a:p>
            <a:pPr marL="0" indent="0">
              <a:buNone/>
            </a:pPr>
            <a:r>
              <a:rPr lang="en-GB"/>
              <a:t>It can be applied:</a:t>
            </a:r>
          </a:p>
          <a:p>
            <a:r>
              <a:rPr lang="en-GB"/>
              <a:t>to a single stage of a process</a:t>
            </a:r>
          </a:p>
          <a:p>
            <a:r>
              <a:rPr lang="en-GB"/>
              <a:t>to the process holistically</a:t>
            </a:r>
          </a:p>
          <a:p>
            <a:r>
              <a:rPr lang="en-GB"/>
              <a:t>to an entire organization </a:t>
            </a:r>
            <a:endParaRPr lang="en-CA"/>
          </a:p>
          <a:p>
            <a:pPr marL="0" indent="0">
              <a:buNone/>
            </a:pPr>
            <a:endParaRPr lang="en-CA"/>
          </a:p>
        </p:txBody>
      </p:sp>
    </p:spTree>
    <p:extLst>
      <p:ext uri="{BB962C8B-B14F-4D97-AF65-F5344CB8AC3E}">
        <p14:creationId xmlns:p14="http://schemas.microsoft.com/office/powerpoint/2010/main" val="1340617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5C5-F4EE-3154-68AA-3E9955F8B04A}"/>
              </a:ext>
            </a:extLst>
          </p:cNvPr>
          <p:cNvSpPr>
            <a:spLocks noGrp="1"/>
          </p:cNvSpPr>
          <p:nvPr>
            <p:ph type="title"/>
          </p:nvPr>
        </p:nvSpPr>
        <p:spPr/>
        <p:txBody>
          <a:bodyPr/>
          <a:lstStyle/>
          <a:p>
            <a:r>
              <a:rPr lang="en-GB"/>
              <a:t>Little’s Law – Application to a Single Stage</a:t>
            </a:r>
            <a:endParaRPr lang="en-CA"/>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675B8D-9C26-7094-5EEC-B77CC6B399A7}"/>
                  </a:ext>
                </a:extLst>
              </p:cNvPr>
              <p:cNvSpPr>
                <a:spLocks noGrp="1"/>
              </p:cNvSpPr>
              <p:nvPr>
                <p:ph idx="1"/>
              </p:nvPr>
            </p:nvSpPr>
            <p:spPr>
              <a:xfrm>
                <a:off x="422856" y="1572884"/>
                <a:ext cx="11346288" cy="3889208"/>
              </a:xfrm>
            </p:spPr>
            <p:txBody>
              <a:bodyPr/>
              <a:lstStyle/>
              <a:p>
                <a:pPr marL="0" indent="0">
                  <a:buNone/>
                </a:pPr>
                <a:r>
                  <a:rPr lang="en-GB"/>
                  <a:t>Consider a drive-thru where the </a:t>
                </a:r>
                <a:r>
                  <a:rPr lang="en-GB" i="1"/>
                  <a:t>cycle time </a:t>
                </a:r>
                <a:r>
                  <a:rPr lang="en-GB"/>
                  <a:t>is 1.5 minutes. On average, there are eight vehicles in the drive-thru. How long does a driver spend in the drive-thru?</a:t>
                </a:r>
              </a:p>
              <a:p>
                <a:pPr marL="0" indent="0">
                  <a:buNone/>
                </a:pPr>
                <a14:m>
                  <m:oMathPara xmlns:m="http://schemas.openxmlformats.org/officeDocument/2006/math">
                    <m:oMathParaPr>
                      <m:jc m:val="centerGroup"/>
                    </m:oMathParaPr>
                    <m:oMath xmlns:m="http://schemas.openxmlformats.org/officeDocument/2006/math">
                      <m:r>
                        <m:rPr>
                          <m:nor/>
                        </m:rPr>
                        <a:rPr lang="en-GB" b="0" i="0" smtClean="0">
                          <a:latin typeface="Cambria Math" panose="02040503050406030204" pitchFamily="18" charset="0"/>
                        </a:rPr>
                        <m:t>Flowrate</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1.5</m:t>
                          </m:r>
                          <m:r>
                            <m:rPr>
                              <m:nor/>
                            </m:rPr>
                            <a:rPr lang="en-GB" b="0" i="0" smtClean="0">
                              <a:latin typeface="Cambria Math" panose="02040503050406030204" pitchFamily="18" charset="0"/>
                            </a:rPr>
                            <m:t> </m:t>
                          </m:r>
                          <m:r>
                            <m:rPr>
                              <m:nor/>
                            </m:rPr>
                            <a:rPr lang="en-GB" b="0" i="0" smtClean="0">
                              <a:latin typeface="Cambria Math" panose="02040503050406030204" pitchFamily="18" charset="0"/>
                            </a:rPr>
                            <m:t>min</m:t>
                          </m:r>
                        </m:den>
                      </m:f>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60 </m:t>
                          </m:r>
                          <m:r>
                            <m:rPr>
                              <m:nor/>
                            </m:rPr>
                            <a:rPr lang="en-GB" b="0" i="0" smtClean="0">
                              <a:latin typeface="Cambria Math" panose="02040503050406030204" pitchFamily="18" charset="0"/>
                              <a:ea typeface="Cambria Math" panose="02040503050406030204" pitchFamily="18" charset="0"/>
                            </a:rPr>
                            <m:t>min</m:t>
                          </m:r>
                        </m:num>
                        <m:den>
                          <m:r>
                            <m:rPr>
                              <m:nor/>
                            </m:rPr>
                            <a:rPr lang="en-GB" b="0" i="0" smtClean="0">
                              <a:latin typeface="Cambria Math" panose="02040503050406030204" pitchFamily="18" charset="0"/>
                              <a:ea typeface="Cambria Math" panose="02040503050406030204" pitchFamily="18" charset="0"/>
                            </a:rPr>
                            <m:t>hr</m:t>
                          </m:r>
                        </m:den>
                      </m:f>
                      <m:r>
                        <a:rPr lang="en-GB" b="0" i="1" smtClean="0">
                          <a:latin typeface="Cambria Math" panose="02040503050406030204" pitchFamily="18" charset="0"/>
                          <a:ea typeface="Cambria Math" panose="02040503050406030204" pitchFamily="18" charset="0"/>
                        </a:rPr>
                        <m:t>=40</m:t>
                      </m:r>
                      <m:r>
                        <m:rPr>
                          <m:nor/>
                        </m:rPr>
                        <a:rPr lang="en-GB" b="0" i="0" smtClean="0">
                          <a:latin typeface="Cambria Math" panose="02040503050406030204" pitchFamily="18" charset="0"/>
                          <a:ea typeface="Cambria Math" panose="02040503050406030204" pitchFamily="18" charset="0"/>
                        </a:rPr>
                        <m:t> </m:t>
                      </m:r>
                      <m:r>
                        <m:rPr>
                          <m:nor/>
                        </m:rPr>
                        <a:rPr lang="en-GB" b="0" i="0" smtClean="0">
                          <a:latin typeface="Cambria Math" panose="02040503050406030204" pitchFamily="18" charset="0"/>
                          <a:ea typeface="Cambria Math" panose="02040503050406030204" pitchFamily="18" charset="0"/>
                        </a:rPr>
                        <m:t>vehicles</m:t>
                      </m:r>
                      <m:r>
                        <m:rPr>
                          <m:nor/>
                        </m:rPr>
                        <a:rPr lang="en-GB" b="0" i="0" smtClean="0">
                          <a:latin typeface="Cambria Math" panose="02040503050406030204" pitchFamily="18" charset="0"/>
                          <a:ea typeface="Cambria Math" panose="02040503050406030204" pitchFamily="18" charset="0"/>
                        </a:rPr>
                        <m:t>/</m:t>
                      </m:r>
                      <m:r>
                        <m:rPr>
                          <m:nor/>
                        </m:rPr>
                        <a:rPr lang="en-GB" b="0" i="0" smtClean="0">
                          <a:latin typeface="Cambria Math" panose="02040503050406030204" pitchFamily="18" charset="0"/>
                          <a:ea typeface="Cambria Math" panose="02040503050406030204" pitchFamily="18" charset="0"/>
                        </a:rPr>
                        <m:t>hr</m:t>
                      </m:r>
                    </m:oMath>
                  </m:oMathPara>
                </a14:m>
                <a:endParaRPr lang="en-CA"/>
              </a:p>
              <a:p>
                <a:pPr marL="0" indent="0">
                  <a:buNone/>
                </a:pPr>
                <a:endParaRPr lang="en-CA"/>
              </a:p>
              <a:p>
                <a:pPr marL="0" indent="0">
                  <a:buNone/>
                </a:pPr>
                <a14:m>
                  <m:oMathPara xmlns:m="http://schemas.openxmlformats.org/officeDocument/2006/math">
                    <m:oMathParaPr>
                      <m:jc m:val="centerGroup"/>
                    </m:oMathParaPr>
                    <m:oMath xmlns:m="http://schemas.openxmlformats.org/officeDocument/2006/math">
                      <m:r>
                        <m:rPr>
                          <m:nor/>
                        </m:rPr>
                        <a:rPr lang="en-GB" b="0" i="0" smtClean="0">
                          <a:latin typeface="Cambria Math" panose="02040503050406030204" pitchFamily="18" charset="0"/>
                        </a:rPr>
                        <m:t>Flowtime</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m:rPr>
                              <m:nor/>
                            </m:rPr>
                            <a:rPr lang="en-GB" b="0" i="0" smtClean="0">
                              <a:latin typeface="Cambria Math" panose="02040503050406030204" pitchFamily="18" charset="0"/>
                            </a:rPr>
                            <m:t>Inventory</m:t>
                          </m:r>
                        </m:num>
                        <m:den>
                          <m:r>
                            <m:rPr>
                              <m:nor/>
                            </m:rPr>
                            <a:rPr lang="en-GB" b="0" i="0" smtClean="0">
                              <a:latin typeface="Cambria Math" panose="02040503050406030204" pitchFamily="18" charset="0"/>
                            </a:rPr>
                            <m:t>Flowrate</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8</m:t>
                          </m:r>
                          <m:r>
                            <m:rPr>
                              <m:nor/>
                            </m:rPr>
                            <a:rPr lang="en-GB" b="0" i="0" smtClean="0">
                              <a:latin typeface="Cambria Math" panose="02040503050406030204" pitchFamily="18" charset="0"/>
                            </a:rPr>
                            <m:t> </m:t>
                          </m:r>
                          <m:r>
                            <m:rPr>
                              <m:nor/>
                            </m:rPr>
                            <a:rPr lang="en-GB" b="0" i="0" smtClean="0">
                              <a:latin typeface="Cambria Math" panose="02040503050406030204" pitchFamily="18" charset="0"/>
                            </a:rPr>
                            <m:t>vehicles</m:t>
                          </m:r>
                        </m:num>
                        <m:den>
                          <m:r>
                            <a:rPr lang="en-GB" b="0" i="1" smtClean="0">
                              <a:latin typeface="Cambria Math" panose="02040503050406030204" pitchFamily="18" charset="0"/>
                            </a:rPr>
                            <m:t>40 </m:t>
                          </m:r>
                          <m:r>
                            <m:rPr>
                              <m:nor/>
                            </m:rPr>
                            <a:rPr lang="en-GB" b="0" i="0" smtClean="0">
                              <a:latin typeface="Cambria Math" panose="02040503050406030204" pitchFamily="18" charset="0"/>
                            </a:rPr>
                            <m:t>vehicles</m:t>
                          </m:r>
                          <m:r>
                            <m:rPr>
                              <m:nor/>
                            </m:rPr>
                            <a:rPr lang="en-GB" b="0" i="0" smtClean="0">
                              <a:latin typeface="Cambria Math" panose="02040503050406030204" pitchFamily="18" charset="0"/>
                            </a:rPr>
                            <m:t>/</m:t>
                          </m:r>
                          <m:r>
                            <m:rPr>
                              <m:nor/>
                            </m:rPr>
                            <a:rPr lang="en-GB" b="0" i="0" smtClean="0">
                              <a:latin typeface="Cambria Math" panose="02040503050406030204" pitchFamily="18" charset="0"/>
                            </a:rPr>
                            <m:t>hr</m:t>
                          </m:r>
                        </m:den>
                      </m:f>
                      <m:r>
                        <a:rPr lang="en-GB" b="0" i="1" smtClean="0">
                          <a:latin typeface="Cambria Math" panose="02040503050406030204" pitchFamily="18" charset="0"/>
                        </a:rPr>
                        <m:t>=0.2</m:t>
                      </m:r>
                      <m:r>
                        <m:rPr>
                          <m:nor/>
                        </m:rPr>
                        <a:rPr lang="en-GB" b="0" i="0" smtClean="0">
                          <a:latin typeface="Cambria Math" panose="02040503050406030204" pitchFamily="18" charset="0"/>
                        </a:rPr>
                        <m:t> </m:t>
                      </m:r>
                      <m:r>
                        <m:rPr>
                          <m:nor/>
                        </m:rPr>
                        <a:rPr lang="en-GB">
                          <a:latin typeface="Cambria Math" panose="02040503050406030204" pitchFamily="18" charset="0"/>
                        </a:rPr>
                        <m:t>hr</m:t>
                      </m:r>
                    </m:oMath>
                  </m:oMathPara>
                </a14:m>
                <a:endParaRPr lang="en-CA"/>
              </a:p>
              <a:p>
                <a:pPr marL="0" indent="0">
                  <a:buNone/>
                </a:pPr>
                <a:endParaRPr lang="en-CA"/>
              </a:p>
            </p:txBody>
          </p:sp>
        </mc:Choice>
        <mc:Fallback>
          <p:sp>
            <p:nvSpPr>
              <p:cNvPr id="3" name="Content Placeholder 2">
                <a:extLst>
                  <a:ext uri="{FF2B5EF4-FFF2-40B4-BE49-F238E27FC236}">
                    <a16:creationId xmlns:a16="http://schemas.microsoft.com/office/drawing/2014/main" id="{35675B8D-9C26-7094-5EEC-B77CC6B399A7}"/>
                  </a:ext>
                </a:extLst>
              </p:cNvPr>
              <p:cNvSpPr>
                <a:spLocks noGrp="1" noRot="1" noChangeAspect="1" noMove="1" noResize="1" noEditPoints="1" noAdjustHandles="1" noChangeArrowheads="1" noChangeShapeType="1" noTextEdit="1"/>
              </p:cNvSpPr>
              <p:nvPr>
                <p:ph idx="1"/>
              </p:nvPr>
            </p:nvSpPr>
            <p:spPr>
              <a:xfrm>
                <a:off x="422856" y="1572884"/>
                <a:ext cx="11346288" cy="3889208"/>
              </a:xfrm>
              <a:blipFill>
                <a:blip r:embed="rId2"/>
                <a:stretch>
                  <a:fillRect l="-1880" t="-2821" r="-913"/>
                </a:stretch>
              </a:blipFill>
            </p:spPr>
            <p:txBody>
              <a:bodyPr/>
              <a:lstStyle/>
              <a:p>
                <a:r>
                  <a:rPr lang="en-US">
                    <a:noFill/>
                  </a:rPr>
                  <a:t> </a:t>
                </a:r>
              </a:p>
            </p:txBody>
          </p:sp>
        </mc:Fallback>
      </mc:AlternateContent>
    </p:spTree>
    <p:extLst>
      <p:ext uri="{BB962C8B-B14F-4D97-AF65-F5344CB8AC3E}">
        <p14:creationId xmlns:p14="http://schemas.microsoft.com/office/powerpoint/2010/main" val="16232091"/>
      </p:ext>
    </p:extLst>
  </p:cSld>
  <p:clrMapOvr>
    <a:masterClrMapping/>
  </p:clrMapOvr>
</p:sld>
</file>

<file path=ppt/theme/theme1.xml><?xml version="1.0" encoding="utf-8"?>
<a:theme xmlns:a="http://schemas.openxmlformats.org/drawingml/2006/main" name="Smith Theme White">
  <a:themeElements>
    <a:clrScheme name="SmithColours">
      <a:dk1>
        <a:srgbClr val="061D48"/>
      </a:dk1>
      <a:lt1>
        <a:srgbClr val="FFFFFF"/>
      </a:lt1>
      <a:dk2>
        <a:srgbClr val="0047BB"/>
      </a:dk2>
      <a:lt2>
        <a:srgbClr val="E7E6E6"/>
      </a:lt2>
      <a:accent1>
        <a:srgbClr val="097EB1"/>
      </a:accent1>
      <a:accent2>
        <a:srgbClr val="0399DE"/>
      </a:accent2>
      <a:accent3>
        <a:srgbClr val="00B39D"/>
      </a:accent3>
      <a:accent4>
        <a:srgbClr val="7CCCBF"/>
      </a:accent4>
      <a:accent5>
        <a:srgbClr val="C8205D"/>
      </a:accent5>
      <a:accent6>
        <a:srgbClr val="F04E5E"/>
      </a:accent6>
      <a:hlink>
        <a:srgbClr val="0399DE"/>
      </a:hlink>
      <a:folHlink>
        <a:srgbClr val="028AC8"/>
      </a:folHlink>
    </a:clrScheme>
    <a:fontScheme name="Test">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mith-PPT-Template-2020" id="{345A85C9-168D-2E4D-8CD0-347546631F72}" vid="{3826B517-9EC1-514D-8AE6-FF11C3180FD4}"/>
    </a:ext>
  </a:extLst>
</a:theme>
</file>

<file path=ppt/theme/theme2.xml><?xml version="1.0" encoding="utf-8"?>
<a:theme xmlns:a="http://schemas.openxmlformats.org/drawingml/2006/main" name="Smith Theme Blue">
  <a:themeElements>
    <a:clrScheme name="SmithColours">
      <a:dk1>
        <a:srgbClr val="061D48"/>
      </a:dk1>
      <a:lt1>
        <a:srgbClr val="FFFFFF"/>
      </a:lt1>
      <a:dk2>
        <a:srgbClr val="0047BB"/>
      </a:dk2>
      <a:lt2>
        <a:srgbClr val="E7E6E6"/>
      </a:lt2>
      <a:accent1>
        <a:srgbClr val="097EB1"/>
      </a:accent1>
      <a:accent2>
        <a:srgbClr val="0399DE"/>
      </a:accent2>
      <a:accent3>
        <a:srgbClr val="00B39D"/>
      </a:accent3>
      <a:accent4>
        <a:srgbClr val="7CCCBF"/>
      </a:accent4>
      <a:accent5>
        <a:srgbClr val="C8205D"/>
      </a:accent5>
      <a:accent6>
        <a:srgbClr val="F04E5E"/>
      </a:accent6>
      <a:hlink>
        <a:srgbClr val="0399DE"/>
      </a:hlink>
      <a:folHlink>
        <a:srgbClr val="028AC8"/>
      </a:folHlink>
    </a:clrScheme>
    <a:fontScheme name="Test">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mith-PPT-Template-2020" id="{345A85C9-168D-2E4D-8CD0-347546631F72}" vid="{9EC0CC30-5467-5F4A-BEFC-B400A349D79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35</Slides>
  <Notes>16</Notes>
  <HiddenSlides>0</HiddenSlide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Smith Theme White</vt:lpstr>
      <vt:lpstr>Smith Theme Blue</vt:lpstr>
      <vt:lpstr>PowerPoint Presentation</vt:lpstr>
      <vt:lpstr>MMA841 Operations Management  Flow Analysis</vt:lpstr>
      <vt:lpstr>Flow Analysis</vt:lpstr>
      <vt:lpstr>Flow Analysis</vt:lpstr>
      <vt:lpstr>Flow Analysis</vt:lpstr>
      <vt:lpstr>Flow Analysis</vt:lpstr>
      <vt:lpstr>Little’s Law</vt:lpstr>
      <vt:lpstr>Little’s Law - Application</vt:lpstr>
      <vt:lpstr>Little’s Law – Application to a Single Stage</vt:lpstr>
      <vt:lpstr>Little’s Law – Application to a Process</vt:lpstr>
      <vt:lpstr>Little’s Law – Application to an Organization</vt:lpstr>
      <vt:lpstr>PowerPoint Presentation</vt:lpstr>
      <vt:lpstr>MMA841 Operations Management  Queuing Theory</vt:lpstr>
      <vt:lpstr>Manufacturing/Production vs. Service Operations</vt:lpstr>
      <vt:lpstr>Variability in Service Operations</vt:lpstr>
      <vt:lpstr>Potential Impacts include…</vt:lpstr>
      <vt:lpstr>Cost Implications</vt:lpstr>
      <vt:lpstr>The Math…</vt:lpstr>
      <vt:lpstr>Little’s Law (again)</vt:lpstr>
      <vt:lpstr>Coping With Variability</vt:lpstr>
      <vt:lpstr>Sources of Variability</vt:lpstr>
      <vt:lpstr>Sources of Variability</vt:lpstr>
      <vt:lpstr>Sources of Variability</vt:lpstr>
      <vt:lpstr>Sources of Variability</vt:lpstr>
      <vt:lpstr>Sources of Variability</vt:lpstr>
      <vt:lpstr>Sources of Variability</vt:lpstr>
      <vt:lpstr>Sources of Variability</vt:lpstr>
      <vt:lpstr>Sources of Variability</vt:lpstr>
      <vt:lpstr>Sources of Variability</vt:lpstr>
      <vt:lpstr>Sources of Variability</vt:lpstr>
      <vt:lpstr>Psychology of Queues</vt:lpstr>
      <vt:lpstr>Queue Strategy</vt:lpstr>
      <vt:lpstr>Queue Strategy - Scheduling</vt:lpstr>
      <vt:lpstr>Queue Strategy</vt:lpstr>
      <vt:lpstr>PowerPoint Presentation</vt:lpstr>
    </vt:vector>
  </TitlesOfParts>
  <Manager/>
  <Company>Smith School of Business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Geoff</dc:creator>
  <cp:keywords/>
  <dc:description/>
  <cp:revision>1</cp:revision>
  <dcterms:created xsi:type="dcterms:W3CDTF">2020-07-27T18:24:57Z</dcterms:created>
  <dcterms:modified xsi:type="dcterms:W3CDTF">2024-08-21T22:29:37Z</dcterms:modified>
  <cp:category/>
</cp:coreProperties>
</file>